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61" r:id="rId7"/>
    <p:sldId id="262" r:id="rId8"/>
    <p:sldId id="259" r:id="rId9"/>
    <p:sldId id="263" r:id="rId10"/>
    <p:sldId id="264" r:id="rId11"/>
    <p:sldId id="265" r:id="rId12"/>
    <p:sldId id="266" r:id="rId13"/>
    <p:sldId id="267" r:id="rId14"/>
    <p:sldId id="268" r:id="rId15"/>
    <p:sldId id="260" r:id="rId1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Grande</a:t>
          </a:r>
          <a:r>
            <a:rPr lang="pt-BR" baseline="0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variedade</a:t>
          </a:r>
          <a:endParaRPr lang="pt-BR" noProof="0" dirty="0">
            <a:solidFill>
              <a:schemeClr val="tx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Diversas plataformas</a:t>
          </a: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pt-BR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O</a:t>
          </a:r>
          <a:r>
            <a:rPr lang="pt-BR" baseline="0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que comprar?</a:t>
          </a:r>
          <a:endParaRPr lang="pt-BR" noProof="0" dirty="0">
            <a:solidFill>
              <a:schemeClr val="tx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559D3260-0C72-4B6F-87B8-29FBEBD3A43D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1873AF40-10EB-404F-8867-04A1E92E9AD7}" type="pres">
      <dgm:prSet presAssocID="{B633A646-2062-4841-AF18-847B074C6716}" presName="compNode" presStyleCnt="0"/>
      <dgm:spPr/>
    </dgm:pt>
    <dgm:pt modelId="{30BFC5A1-6BF7-4FCD-8A5F-4018C8253A3D}" type="pres">
      <dgm:prSet presAssocID="{B633A646-2062-4841-AF18-847B074C6716}" presName="iconBgRect" presStyleLbl="bgShp" presStyleIdx="0" presStyleCnt="3"/>
      <dgm:spPr>
        <a:solidFill>
          <a:schemeClr val="accent5">
            <a:lumMod val="50000"/>
          </a:schemeClr>
        </a:solidFill>
      </dgm:spPr>
    </dgm:pt>
    <dgm:pt modelId="{1AADF3AC-6D30-4864-8297-401C07F3B519}" type="pres">
      <dgm:prSet presAssocID="{B633A646-2062-4841-AF18-847B074C67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do estrutura de tópicos"/>
        </a:ext>
      </dgm:extLst>
    </dgm:pt>
    <dgm:pt modelId="{A9D42E0D-6E06-4F6C-9985-47013AB2A01A}" type="pres">
      <dgm:prSet presAssocID="{B633A646-2062-4841-AF18-847B074C6716}" presName="spaceRect" presStyleCnt="0"/>
      <dgm:spPr/>
    </dgm:pt>
    <dgm:pt modelId="{DE35C327-682C-4943-B5A8-5BFAE5BD9E2E}" type="pres">
      <dgm:prSet presAssocID="{B633A646-2062-4841-AF18-847B074C6716}" presName="textRect" presStyleLbl="revTx" presStyleIdx="0" presStyleCnt="3">
        <dgm:presLayoutVars>
          <dgm:chMax val="1"/>
          <dgm:chPref val="1"/>
        </dgm:presLayoutVars>
      </dgm:prSet>
      <dgm:spPr/>
    </dgm:pt>
    <dgm:pt modelId="{E7DF1D74-578B-4722-A6A5-4AB583D97A96}" type="pres">
      <dgm:prSet presAssocID="{1397C75F-5FD8-4120-9A24-A246D042942B}" presName="sibTrans" presStyleCnt="0"/>
      <dgm:spPr/>
    </dgm:pt>
    <dgm:pt modelId="{4942C1B9-706F-4D45-AA7E-AF17ABF65EEA}" type="pres">
      <dgm:prSet presAssocID="{14BC708E-A0A1-4102-88E4-E75128B4E51E}" presName="compNode" presStyleCnt="0"/>
      <dgm:spPr/>
    </dgm:pt>
    <dgm:pt modelId="{C01D8D6F-9296-4A2C-9A4D-8BDB52AA5760}" type="pres">
      <dgm:prSet presAssocID="{14BC708E-A0A1-4102-88E4-E75128B4E51E}" presName="iconBgRect" presStyleLbl="bgShp" presStyleIdx="1" presStyleCnt="3"/>
      <dgm:spPr>
        <a:solidFill>
          <a:schemeClr val="accent5">
            <a:lumMod val="50000"/>
          </a:schemeClr>
        </a:solidFill>
      </dgm:spPr>
    </dgm:pt>
    <dgm:pt modelId="{08F0D308-5DD3-47F9-95ED-2B40981FE0B4}" type="pres">
      <dgm:prSet presAssocID="{14BC708E-A0A1-4102-88E4-E75128B4E5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 estrutura de tópicos"/>
        </a:ext>
      </dgm:extLst>
    </dgm:pt>
    <dgm:pt modelId="{CC957959-2453-45DA-999A-5FD7B0AD7480}" type="pres">
      <dgm:prSet presAssocID="{14BC708E-A0A1-4102-88E4-E75128B4E51E}" presName="spaceRect" presStyleCnt="0"/>
      <dgm:spPr/>
    </dgm:pt>
    <dgm:pt modelId="{875D27C7-450A-4F10-BAD6-F53F90D0E331}" type="pres">
      <dgm:prSet presAssocID="{14BC708E-A0A1-4102-88E4-E75128B4E51E}" presName="textRect" presStyleLbl="revTx" presStyleIdx="1" presStyleCnt="3">
        <dgm:presLayoutVars>
          <dgm:chMax val="1"/>
          <dgm:chPref val="1"/>
        </dgm:presLayoutVars>
      </dgm:prSet>
      <dgm:spPr/>
    </dgm:pt>
    <dgm:pt modelId="{4367B62E-F591-46A4-A18A-9170BBAB8EAF}" type="pres">
      <dgm:prSet presAssocID="{7519C821-85FB-4CA3-BEB5-E4BFBC529B83}" presName="sibTrans" presStyleCnt="0"/>
      <dgm:spPr/>
    </dgm:pt>
    <dgm:pt modelId="{3E6FCB20-79A6-4C05-804F-04FC6BEB432A}" type="pres">
      <dgm:prSet presAssocID="{C6D21269-399B-4BA2-8621-C7B9DA1E1B8F}" presName="compNode" presStyleCnt="0"/>
      <dgm:spPr/>
    </dgm:pt>
    <dgm:pt modelId="{2FC12B62-8329-45A1-BC2B-E6C4275D8C9D}" type="pres">
      <dgm:prSet presAssocID="{C6D21269-399B-4BA2-8621-C7B9DA1E1B8F}" presName="iconBgRect" presStyleLbl="bgShp" presStyleIdx="2" presStyleCnt="3"/>
      <dgm:spPr>
        <a:solidFill>
          <a:schemeClr val="accent5">
            <a:lumMod val="50000"/>
          </a:schemeClr>
        </a:solidFill>
      </dgm:spPr>
    </dgm:pt>
    <dgm:pt modelId="{CD157C2C-618A-49F1-B89E-38D6BBE22530}" type="pres">
      <dgm:prSet presAssocID="{C6D21269-399B-4BA2-8621-C7B9DA1E1B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rinho estrutura de tópicos"/>
        </a:ext>
      </dgm:extLst>
    </dgm:pt>
    <dgm:pt modelId="{EE203CC0-6867-4004-8D15-2DAB15FA1AA4}" type="pres">
      <dgm:prSet presAssocID="{C6D21269-399B-4BA2-8621-C7B9DA1E1B8F}" presName="spaceRect" presStyleCnt="0"/>
      <dgm:spPr/>
    </dgm:pt>
    <dgm:pt modelId="{600A40CD-578C-4BBD-B40F-529DC7A9E96D}" type="pres">
      <dgm:prSet presAssocID="{C6D21269-399B-4BA2-8621-C7B9DA1E1B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CFC325-3311-4A48-A002-DA928D3A66D2}" type="presOf" srcId="{C6D21269-399B-4BA2-8621-C7B9DA1E1B8F}" destId="{600A40CD-578C-4BBD-B40F-529DC7A9E96D}" srcOrd="0" destOrd="0" presId="urn:microsoft.com/office/officeart/2018/5/layout/IconCircleLabelList"/>
    <dgm:cxn modelId="{4B11F826-3325-4455-8002-1E53F2C3A97D}" type="presOf" srcId="{14BC708E-A0A1-4102-88E4-E75128B4E51E}" destId="{875D27C7-450A-4F10-BAD6-F53F90D0E331}" srcOrd="0" destOrd="0" presId="urn:microsoft.com/office/officeart/2018/5/layout/IconCircleLabel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F6F1B57A-CF52-4D45-94BE-BEAF07C0D038}" type="presOf" srcId="{E1B432F4-5FDB-4518-9272-2F3934AC6AA2}" destId="{559D3260-0C72-4B6F-87B8-29FBEBD3A43D}" srcOrd="0" destOrd="0" presId="urn:microsoft.com/office/officeart/2018/5/layout/IconCircleLabelList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999345F3-C78B-4998-8AA2-CF7ED93F3515}" type="presOf" srcId="{B633A646-2062-4841-AF18-847B074C6716}" destId="{DE35C327-682C-4943-B5A8-5BFAE5BD9E2E}" srcOrd="0" destOrd="0" presId="urn:microsoft.com/office/officeart/2018/5/layout/IconCircleLabelList"/>
    <dgm:cxn modelId="{03C072C5-16CA-4E89-A50D-5AD1A3118DFC}" type="presParOf" srcId="{559D3260-0C72-4B6F-87B8-29FBEBD3A43D}" destId="{1873AF40-10EB-404F-8867-04A1E92E9AD7}" srcOrd="0" destOrd="0" presId="urn:microsoft.com/office/officeart/2018/5/layout/IconCircleLabelList"/>
    <dgm:cxn modelId="{88F0A78C-70BE-4449-AFBD-5CBECEAD9092}" type="presParOf" srcId="{1873AF40-10EB-404F-8867-04A1E92E9AD7}" destId="{30BFC5A1-6BF7-4FCD-8A5F-4018C8253A3D}" srcOrd="0" destOrd="0" presId="urn:microsoft.com/office/officeart/2018/5/layout/IconCircleLabelList"/>
    <dgm:cxn modelId="{5E47BC51-61FC-41CD-BF9F-AD8D54BBF70A}" type="presParOf" srcId="{1873AF40-10EB-404F-8867-04A1E92E9AD7}" destId="{1AADF3AC-6D30-4864-8297-401C07F3B519}" srcOrd="1" destOrd="0" presId="urn:microsoft.com/office/officeart/2018/5/layout/IconCircleLabelList"/>
    <dgm:cxn modelId="{E97C3897-5DBD-4823-994A-A7F4FAA4B55D}" type="presParOf" srcId="{1873AF40-10EB-404F-8867-04A1E92E9AD7}" destId="{A9D42E0D-6E06-4F6C-9985-47013AB2A01A}" srcOrd="2" destOrd="0" presId="urn:microsoft.com/office/officeart/2018/5/layout/IconCircleLabelList"/>
    <dgm:cxn modelId="{F6F7FAB7-0594-4027-936F-859E218CA005}" type="presParOf" srcId="{1873AF40-10EB-404F-8867-04A1E92E9AD7}" destId="{DE35C327-682C-4943-B5A8-5BFAE5BD9E2E}" srcOrd="3" destOrd="0" presId="urn:microsoft.com/office/officeart/2018/5/layout/IconCircleLabelList"/>
    <dgm:cxn modelId="{405B161E-6D64-4BC3-BC3C-2F4BD6A587E9}" type="presParOf" srcId="{559D3260-0C72-4B6F-87B8-29FBEBD3A43D}" destId="{E7DF1D74-578B-4722-A6A5-4AB583D97A96}" srcOrd="1" destOrd="0" presId="urn:microsoft.com/office/officeart/2018/5/layout/IconCircleLabelList"/>
    <dgm:cxn modelId="{F0D06995-CBB3-4838-8AC9-B44E90DC3B19}" type="presParOf" srcId="{559D3260-0C72-4B6F-87B8-29FBEBD3A43D}" destId="{4942C1B9-706F-4D45-AA7E-AF17ABF65EEA}" srcOrd="2" destOrd="0" presId="urn:microsoft.com/office/officeart/2018/5/layout/IconCircleLabelList"/>
    <dgm:cxn modelId="{D2B888DA-0E44-4DCC-AEA4-197213CF02D2}" type="presParOf" srcId="{4942C1B9-706F-4D45-AA7E-AF17ABF65EEA}" destId="{C01D8D6F-9296-4A2C-9A4D-8BDB52AA5760}" srcOrd="0" destOrd="0" presId="urn:microsoft.com/office/officeart/2018/5/layout/IconCircleLabelList"/>
    <dgm:cxn modelId="{46847C28-9FB7-43D5-8D04-3DFA905DE998}" type="presParOf" srcId="{4942C1B9-706F-4D45-AA7E-AF17ABF65EEA}" destId="{08F0D308-5DD3-47F9-95ED-2B40981FE0B4}" srcOrd="1" destOrd="0" presId="urn:microsoft.com/office/officeart/2018/5/layout/IconCircleLabelList"/>
    <dgm:cxn modelId="{C14F7E83-18CD-45C6-B737-62ECA539DC9C}" type="presParOf" srcId="{4942C1B9-706F-4D45-AA7E-AF17ABF65EEA}" destId="{CC957959-2453-45DA-999A-5FD7B0AD7480}" srcOrd="2" destOrd="0" presId="urn:microsoft.com/office/officeart/2018/5/layout/IconCircleLabelList"/>
    <dgm:cxn modelId="{50949461-2896-4398-9DD6-5F3953951537}" type="presParOf" srcId="{4942C1B9-706F-4D45-AA7E-AF17ABF65EEA}" destId="{875D27C7-450A-4F10-BAD6-F53F90D0E331}" srcOrd="3" destOrd="0" presId="urn:microsoft.com/office/officeart/2018/5/layout/IconCircleLabelList"/>
    <dgm:cxn modelId="{CFE7C0BC-94BE-4B05-A3B1-BF55577768E7}" type="presParOf" srcId="{559D3260-0C72-4B6F-87B8-29FBEBD3A43D}" destId="{4367B62E-F591-46A4-A18A-9170BBAB8EAF}" srcOrd="3" destOrd="0" presId="urn:microsoft.com/office/officeart/2018/5/layout/IconCircleLabelList"/>
    <dgm:cxn modelId="{3011DB70-A3EB-42B8-BB56-ABDF3CF771C4}" type="presParOf" srcId="{559D3260-0C72-4B6F-87B8-29FBEBD3A43D}" destId="{3E6FCB20-79A6-4C05-804F-04FC6BEB432A}" srcOrd="4" destOrd="0" presId="urn:microsoft.com/office/officeart/2018/5/layout/IconCircleLabelList"/>
    <dgm:cxn modelId="{A5FB3CF0-3384-4BCB-8A7F-780CEFEB8E24}" type="presParOf" srcId="{3E6FCB20-79A6-4C05-804F-04FC6BEB432A}" destId="{2FC12B62-8329-45A1-BC2B-E6C4275D8C9D}" srcOrd="0" destOrd="0" presId="urn:microsoft.com/office/officeart/2018/5/layout/IconCircleLabelList"/>
    <dgm:cxn modelId="{1ED4CAB1-7934-47F6-8D00-B17D22F20FCC}" type="presParOf" srcId="{3E6FCB20-79A6-4C05-804F-04FC6BEB432A}" destId="{CD157C2C-618A-49F1-B89E-38D6BBE22530}" srcOrd="1" destOrd="0" presId="urn:microsoft.com/office/officeart/2018/5/layout/IconCircleLabelList"/>
    <dgm:cxn modelId="{3FBCD29A-F405-4253-BB57-2D4D8CEE811D}" type="presParOf" srcId="{3E6FCB20-79A6-4C05-804F-04FC6BEB432A}" destId="{EE203CC0-6867-4004-8D15-2DAB15FA1AA4}" srcOrd="2" destOrd="0" presId="urn:microsoft.com/office/officeart/2018/5/layout/IconCircleLabelList"/>
    <dgm:cxn modelId="{888A0B5D-ACC9-4071-8272-ACB8ABBEE0CE}" type="presParOf" srcId="{3E6FCB20-79A6-4C05-804F-04FC6BEB432A}" destId="{600A40CD-578C-4BBD-B40F-529DC7A9E96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 algn="ctr" rtl="0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Reunir</a:t>
          </a:r>
          <a:r>
            <a:rPr lang="pt-BR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os principais títulos em alta</a:t>
          </a:r>
          <a:endParaRPr lang="pt-BR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 algn="ctr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Recomendações de jogos</a:t>
          </a: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 algn="ctr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Recomendações</a:t>
          </a:r>
          <a:r>
            <a:rPr lang="pt-BR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de peças para PC</a:t>
          </a:r>
          <a:endParaRPr lang="pt-BR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E9CF8ED6-7B70-4BF2-88F6-8A1927D06052}" type="pres">
      <dgm:prSet presAssocID="{E1B432F4-5FDB-4518-9272-2F3934AC6AA2}" presName="linear" presStyleCnt="0">
        <dgm:presLayoutVars>
          <dgm:animLvl val="lvl"/>
          <dgm:resizeHandles val="exact"/>
        </dgm:presLayoutVars>
      </dgm:prSet>
      <dgm:spPr/>
    </dgm:pt>
    <dgm:pt modelId="{0975647E-A605-4CF2-AB5C-D66B8CC9DC44}" type="pres">
      <dgm:prSet presAssocID="{B633A646-2062-4841-AF18-847B074C67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80059B-1C4B-42EB-A039-326CDBD64C9B}" type="pres">
      <dgm:prSet presAssocID="{1397C75F-5FD8-4120-9A24-A246D042942B}" presName="spacer" presStyleCnt="0"/>
      <dgm:spPr/>
    </dgm:pt>
    <dgm:pt modelId="{38DBDA55-F500-4391-A08C-CEDC7DFB2307}" type="pres">
      <dgm:prSet presAssocID="{14BC708E-A0A1-4102-88E4-E75128B4E51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8255404-9347-46C9-B7F9-B59D07135805}" type="pres">
      <dgm:prSet presAssocID="{7519C821-85FB-4CA3-BEB5-E4BFBC529B83}" presName="spacer" presStyleCnt="0"/>
      <dgm:spPr/>
    </dgm:pt>
    <dgm:pt modelId="{7CF2140C-A4F4-4528-8E6E-753AC838B6A8}" type="pres">
      <dgm:prSet presAssocID="{C6D21269-399B-4BA2-8621-C7B9DA1E1B8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043D1D97-8DB6-450E-8A99-BE61F49FDA43}" type="presOf" srcId="{B633A646-2062-4841-AF18-847B074C6716}" destId="{0975647E-A605-4CF2-AB5C-D66B8CC9DC44}" srcOrd="0" destOrd="0" presId="urn:microsoft.com/office/officeart/2005/8/layout/vList2"/>
    <dgm:cxn modelId="{A0EE7BBE-94FE-4A13-8D52-8AB7EE62783E}" type="presOf" srcId="{C6D21269-399B-4BA2-8621-C7B9DA1E1B8F}" destId="{7CF2140C-A4F4-4528-8E6E-753AC838B6A8}" srcOrd="0" destOrd="0" presId="urn:microsoft.com/office/officeart/2005/8/layout/vList2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6839DDD4-B126-4374-940A-D812EB190105}" type="presOf" srcId="{14BC708E-A0A1-4102-88E4-E75128B4E51E}" destId="{38DBDA55-F500-4391-A08C-CEDC7DFB2307}" srcOrd="0" destOrd="0" presId="urn:microsoft.com/office/officeart/2005/8/layout/vList2"/>
    <dgm:cxn modelId="{7C9CEED5-D490-475D-96AD-B91C1E5CF02E}" type="presOf" srcId="{E1B432F4-5FDB-4518-9272-2F3934AC6AA2}" destId="{E9CF8ED6-7B70-4BF2-88F6-8A1927D06052}" srcOrd="0" destOrd="0" presId="urn:microsoft.com/office/officeart/2005/8/layout/vList2"/>
    <dgm:cxn modelId="{A0E514FD-CA9E-4E89-ACF1-49BD8BBA5C2F}" type="presParOf" srcId="{E9CF8ED6-7B70-4BF2-88F6-8A1927D06052}" destId="{0975647E-A605-4CF2-AB5C-D66B8CC9DC44}" srcOrd="0" destOrd="0" presId="urn:microsoft.com/office/officeart/2005/8/layout/vList2"/>
    <dgm:cxn modelId="{C8C9D8CA-BC93-4439-952C-F9282719A367}" type="presParOf" srcId="{E9CF8ED6-7B70-4BF2-88F6-8A1927D06052}" destId="{8080059B-1C4B-42EB-A039-326CDBD64C9B}" srcOrd="1" destOrd="0" presId="urn:microsoft.com/office/officeart/2005/8/layout/vList2"/>
    <dgm:cxn modelId="{4008BA9E-0734-42C4-B575-1B07251D2DD8}" type="presParOf" srcId="{E9CF8ED6-7B70-4BF2-88F6-8A1927D06052}" destId="{38DBDA55-F500-4391-A08C-CEDC7DFB2307}" srcOrd="2" destOrd="0" presId="urn:microsoft.com/office/officeart/2005/8/layout/vList2"/>
    <dgm:cxn modelId="{45B3F457-E6DA-4860-998C-4816527095DD}" type="presParOf" srcId="{E9CF8ED6-7B70-4BF2-88F6-8A1927D06052}" destId="{08255404-9347-46C9-B7F9-B59D07135805}" srcOrd="3" destOrd="0" presId="urn:microsoft.com/office/officeart/2005/8/layout/vList2"/>
    <dgm:cxn modelId="{5363EF18-CE95-4B1F-B513-17D4FFF34D98}" type="presParOf" srcId="{E9CF8ED6-7B70-4BF2-88F6-8A1927D06052}" destId="{7CF2140C-A4F4-4528-8E6E-753AC838B6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5/8/layout/vList2" loCatId="list" qsTypeId="urn:microsoft.com/office/officeart/2005/8/quickstyle/simple4" qsCatId="simple" csTypeId="urn:microsoft.com/office/officeart/2005/8/colors/accent5_2" csCatId="accent5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 custT="1"/>
      <dgm:spPr/>
      <dgm:t>
        <a:bodyPr rtlCol="0"/>
        <a:lstStyle/>
        <a:p>
          <a:pPr algn="ctr" rtl="0"/>
          <a:r>
            <a:rPr lang="pt-BR" sz="25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Escopo</a:t>
          </a:r>
          <a:r>
            <a:rPr lang="pt-BR" sz="25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bastante vasto</a:t>
          </a:r>
          <a:endParaRPr lang="pt-BR" sz="25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 custT="1"/>
      <dgm:spPr/>
      <dgm:t>
        <a:bodyPr rtlCol="0"/>
        <a:lstStyle/>
        <a:p>
          <a:pPr algn="ctr" rtl="0"/>
          <a:r>
            <a:rPr lang="pt-BR" sz="25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Diversas</a:t>
          </a:r>
          <a:r>
            <a:rPr lang="pt-BR" sz="25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categorias</a:t>
          </a:r>
          <a:endParaRPr lang="pt-BR" sz="25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 custT="1"/>
      <dgm:spPr/>
      <dgm:t>
        <a:bodyPr/>
        <a:lstStyle/>
        <a:p>
          <a:pPr algn="ctr"/>
          <a:r>
            <a:rPr lang="pt-BR" sz="25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Processo</a:t>
          </a:r>
          <a:r>
            <a:rPr lang="pt-BR" sz="25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de coleta de dados</a:t>
          </a:r>
          <a:endParaRPr lang="pt-BR" sz="25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0292381-66C1-4AB7-8289-D1D55C7C411C}" type="pres">
      <dgm:prSet presAssocID="{E1B432F4-5FDB-4518-9272-2F3934AC6AA2}" presName="linear" presStyleCnt="0">
        <dgm:presLayoutVars>
          <dgm:animLvl val="lvl"/>
          <dgm:resizeHandles val="exact"/>
        </dgm:presLayoutVars>
      </dgm:prSet>
      <dgm:spPr/>
    </dgm:pt>
    <dgm:pt modelId="{F447125E-BEC1-473C-BD2D-997B01657112}" type="pres">
      <dgm:prSet presAssocID="{B633A646-2062-4841-AF18-847B074C67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E5D4605-B0A3-48EA-B839-E1C27AE7879E}" type="pres">
      <dgm:prSet presAssocID="{1397C75F-5FD8-4120-9A24-A246D042942B}" presName="spacer" presStyleCnt="0"/>
      <dgm:spPr/>
    </dgm:pt>
    <dgm:pt modelId="{7469075E-36EB-4997-A51E-9760857BFCC5}" type="pres">
      <dgm:prSet presAssocID="{14BC708E-A0A1-4102-88E4-E75128B4E51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633CE2-BDA7-420B-A5D7-0F649F6AC0C4}" type="pres">
      <dgm:prSet presAssocID="{7519C821-85FB-4CA3-BEB5-E4BFBC529B83}" presName="spacer" presStyleCnt="0"/>
      <dgm:spPr/>
    </dgm:pt>
    <dgm:pt modelId="{C7490151-4DD8-49CB-AC2E-A4E0CCE2C16B}" type="pres">
      <dgm:prSet presAssocID="{C6D21269-399B-4BA2-8621-C7B9DA1E1B8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C26E524-B0B6-46E3-8D60-580BBE0B462E}" type="presOf" srcId="{E1B432F4-5FDB-4518-9272-2F3934AC6AA2}" destId="{C0292381-66C1-4AB7-8289-D1D55C7C411C}" srcOrd="0" destOrd="0" presId="urn:microsoft.com/office/officeart/2005/8/layout/vList2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9280D749-7CB3-4F3D-8650-42E23EA99DC5}" type="presOf" srcId="{14BC708E-A0A1-4102-88E4-E75128B4E51E}" destId="{7469075E-36EB-4997-A51E-9760857BFCC5}" srcOrd="0" destOrd="0" presId="urn:microsoft.com/office/officeart/2005/8/layout/vList2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B1DE6CD7-49A8-4E10-BE51-84B30C66DF51}" type="presOf" srcId="{C6D21269-399B-4BA2-8621-C7B9DA1E1B8F}" destId="{C7490151-4DD8-49CB-AC2E-A4E0CCE2C16B}" srcOrd="0" destOrd="0" presId="urn:microsoft.com/office/officeart/2005/8/layout/vList2"/>
    <dgm:cxn modelId="{3E6698FC-2F32-4C03-B0DC-9E7BF7E5F42F}" type="presOf" srcId="{B633A646-2062-4841-AF18-847B074C6716}" destId="{F447125E-BEC1-473C-BD2D-997B01657112}" srcOrd="0" destOrd="0" presId="urn:microsoft.com/office/officeart/2005/8/layout/vList2"/>
    <dgm:cxn modelId="{022FFF99-434B-47DA-8B83-E4135BE77B1C}" type="presParOf" srcId="{C0292381-66C1-4AB7-8289-D1D55C7C411C}" destId="{F447125E-BEC1-473C-BD2D-997B01657112}" srcOrd="0" destOrd="0" presId="urn:microsoft.com/office/officeart/2005/8/layout/vList2"/>
    <dgm:cxn modelId="{E6B252AE-7D0B-4A8E-9BAE-BEE52BDC3005}" type="presParOf" srcId="{C0292381-66C1-4AB7-8289-D1D55C7C411C}" destId="{3E5D4605-B0A3-48EA-B839-E1C27AE7879E}" srcOrd="1" destOrd="0" presId="urn:microsoft.com/office/officeart/2005/8/layout/vList2"/>
    <dgm:cxn modelId="{E301E0FB-F7EA-4ACB-81A1-87D3800506DF}" type="presParOf" srcId="{C0292381-66C1-4AB7-8289-D1D55C7C411C}" destId="{7469075E-36EB-4997-A51E-9760857BFCC5}" srcOrd="2" destOrd="0" presId="urn:microsoft.com/office/officeart/2005/8/layout/vList2"/>
    <dgm:cxn modelId="{A57D3204-9AA5-4C24-9040-9844002BF331}" type="presParOf" srcId="{C0292381-66C1-4AB7-8289-D1D55C7C411C}" destId="{FB633CE2-BDA7-420B-A5D7-0F649F6AC0C4}" srcOrd="3" destOrd="0" presId="urn:microsoft.com/office/officeart/2005/8/layout/vList2"/>
    <dgm:cxn modelId="{1E71A4B0-4474-4185-A0F1-03D3E9E4CCCA}" type="presParOf" srcId="{C0292381-66C1-4AB7-8289-D1D55C7C411C}" destId="{C7490151-4DD8-49CB-AC2E-A4E0CCE2C16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 algn="ctr" rtl="0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Jovens</a:t>
          </a:r>
          <a:r>
            <a:rPr lang="pt-BR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de 12 à 25 anos</a:t>
          </a:r>
          <a:endParaRPr lang="pt-BR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 algn="ctr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Buscam</a:t>
          </a:r>
          <a:r>
            <a:rPr lang="pt-BR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recomendações de jogos</a:t>
          </a:r>
          <a:endParaRPr lang="pt-BR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 algn="ctr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Possuem</a:t>
          </a:r>
          <a:r>
            <a:rPr lang="pt-BR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interesse em aprimorar sua experiência durante as jogatinas</a:t>
          </a:r>
          <a:endParaRPr lang="pt-BR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E9CF8ED6-7B70-4BF2-88F6-8A1927D06052}" type="pres">
      <dgm:prSet presAssocID="{E1B432F4-5FDB-4518-9272-2F3934AC6AA2}" presName="linear" presStyleCnt="0">
        <dgm:presLayoutVars>
          <dgm:animLvl val="lvl"/>
          <dgm:resizeHandles val="exact"/>
        </dgm:presLayoutVars>
      </dgm:prSet>
      <dgm:spPr/>
    </dgm:pt>
    <dgm:pt modelId="{0975647E-A605-4CF2-AB5C-D66B8CC9DC44}" type="pres">
      <dgm:prSet presAssocID="{B633A646-2062-4841-AF18-847B074C67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80059B-1C4B-42EB-A039-326CDBD64C9B}" type="pres">
      <dgm:prSet presAssocID="{1397C75F-5FD8-4120-9A24-A246D042942B}" presName="spacer" presStyleCnt="0"/>
      <dgm:spPr/>
    </dgm:pt>
    <dgm:pt modelId="{38DBDA55-F500-4391-A08C-CEDC7DFB2307}" type="pres">
      <dgm:prSet presAssocID="{14BC708E-A0A1-4102-88E4-E75128B4E51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8255404-9347-46C9-B7F9-B59D07135805}" type="pres">
      <dgm:prSet presAssocID="{7519C821-85FB-4CA3-BEB5-E4BFBC529B83}" presName="spacer" presStyleCnt="0"/>
      <dgm:spPr/>
    </dgm:pt>
    <dgm:pt modelId="{7CF2140C-A4F4-4528-8E6E-753AC838B6A8}" type="pres">
      <dgm:prSet presAssocID="{C6D21269-399B-4BA2-8621-C7B9DA1E1B8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043D1D97-8DB6-450E-8A99-BE61F49FDA43}" type="presOf" srcId="{B633A646-2062-4841-AF18-847B074C6716}" destId="{0975647E-A605-4CF2-AB5C-D66B8CC9DC44}" srcOrd="0" destOrd="0" presId="urn:microsoft.com/office/officeart/2005/8/layout/vList2"/>
    <dgm:cxn modelId="{A0EE7BBE-94FE-4A13-8D52-8AB7EE62783E}" type="presOf" srcId="{C6D21269-399B-4BA2-8621-C7B9DA1E1B8F}" destId="{7CF2140C-A4F4-4528-8E6E-753AC838B6A8}" srcOrd="0" destOrd="0" presId="urn:microsoft.com/office/officeart/2005/8/layout/vList2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6839DDD4-B126-4374-940A-D812EB190105}" type="presOf" srcId="{14BC708E-A0A1-4102-88E4-E75128B4E51E}" destId="{38DBDA55-F500-4391-A08C-CEDC7DFB2307}" srcOrd="0" destOrd="0" presId="urn:microsoft.com/office/officeart/2005/8/layout/vList2"/>
    <dgm:cxn modelId="{7C9CEED5-D490-475D-96AD-B91C1E5CF02E}" type="presOf" srcId="{E1B432F4-5FDB-4518-9272-2F3934AC6AA2}" destId="{E9CF8ED6-7B70-4BF2-88F6-8A1927D06052}" srcOrd="0" destOrd="0" presId="urn:microsoft.com/office/officeart/2005/8/layout/vList2"/>
    <dgm:cxn modelId="{A0E514FD-CA9E-4E89-ACF1-49BD8BBA5C2F}" type="presParOf" srcId="{E9CF8ED6-7B70-4BF2-88F6-8A1927D06052}" destId="{0975647E-A605-4CF2-AB5C-D66B8CC9DC44}" srcOrd="0" destOrd="0" presId="urn:microsoft.com/office/officeart/2005/8/layout/vList2"/>
    <dgm:cxn modelId="{C8C9D8CA-BC93-4439-952C-F9282719A367}" type="presParOf" srcId="{E9CF8ED6-7B70-4BF2-88F6-8A1927D06052}" destId="{8080059B-1C4B-42EB-A039-326CDBD64C9B}" srcOrd="1" destOrd="0" presId="urn:microsoft.com/office/officeart/2005/8/layout/vList2"/>
    <dgm:cxn modelId="{4008BA9E-0734-42C4-B575-1B07251D2DD8}" type="presParOf" srcId="{E9CF8ED6-7B70-4BF2-88F6-8A1927D06052}" destId="{38DBDA55-F500-4391-A08C-CEDC7DFB2307}" srcOrd="2" destOrd="0" presId="urn:microsoft.com/office/officeart/2005/8/layout/vList2"/>
    <dgm:cxn modelId="{45B3F457-E6DA-4860-998C-4816527095DD}" type="presParOf" srcId="{E9CF8ED6-7B70-4BF2-88F6-8A1927D06052}" destId="{08255404-9347-46C9-B7F9-B59D07135805}" srcOrd="3" destOrd="0" presId="urn:microsoft.com/office/officeart/2005/8/layout/vList2"/>
    <dgm:cxn modelId="{5363EF18-CE95-4B1F-B513-17D4FFF34D98}" type="presParOf" srcId="{E9CF8ED6-7B70-4BF2-88F6-8A1927D06052}" destId="{7CF2140C-A4F4-4528-8E6E-753AC838B6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5/8/layout/vProcess5" loCatId="process" qsTypeId="urn:microsoft.com/office/officeart/2005/8/quickstyle/simple4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 rtl="0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Recomendações</a:t>
          </a:r>
          <a:r>
            <a:rPr lang="pt-BR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dos principais jogos em alta</a:t>
          </a:r>
          <a:endParaRPr lang="pt-BR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Recomendações de peças para PC de acordo com cada jogo</a:t>
          </a: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O</a:t>
          </a:r>
          <a:r>
            <a:rPr lang="pt-BR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usuário poderá filtrar os jogos por categoria</a:t>
          </a:r>
          <a:endParaRPr lang="pt-BR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51543BE4-7E82-453D-BACD-3486F1495A8A}" type="pres">
      <dgm:prSet presAssocID="{E1B432F4-5FDB-4518-9272-2F3934AC6AA2}" presName="outerComposite" presStyleCnt="0">
        <dgm:presLayoutVars>
          <dgm:chMax val="5"/>
          <dgm:dir/>
          <dgm:resizeHandles val="exact"/>
        </dgm:presLayoutVars>
      </dgm:prSet>
      <dgm:spPr/>
    </dgm:pt>
    <dgm:pt modelId="{6A5ECE4B-57F7-46CD-A384-5378E703935A}" type="pres">
      <dgm:prSet presAssocID="{E1B432F4-5FDB-4518-9272-2F3934AC6AA2}" presName="dummyMaxCanvas" presStyleCnt="0">
        <dgm:presLayoutVars/>
      </dgm:prSet>
      <dgm:spPr/>
    </dgm:pt>
    <dgm:pt modelId="{4455CF4D-38F2-4A37-B774-D488CE095F97}" type="pres">
      <dgm:prSet presAssocID="{E1B432F4-5FDB-4518-9272-2F3934AC6AA2}" presName="ThreeNodes_1" presStyleLbl="node1" presStyleIdx="0" presStyleCnt="3">
        <dgm:presLayoutVars>
          <dgm:bulletEnabled val="1"/>
        </dgm:presLayoutVars>
      </dgm:prSet>
      <dgm:spPr/>
    </dgm:pt>
    <dgm:pt modelId="{9B1A2614-4885-4F04-A7FA-B31CBC5A3F05}" type="pres">
      <dgm:prSet presAssocID="{E1B432F4-5FDB-4518-9272-2F3934AC6AA2}" presName="ThreeNodes_2" presStyleLbl="node1" presStyleIdx="1" presStyleCnt="3">
        <dgm:presLayoutVars>
          <dgm:bulletEnabled val="1"/>
        </dgm:presLayoutVars>
      </dgm:prSet>
      <dgm:spPr/>
    </dgm:pt>
    <dgm:pt modelId="{8B53CA57-8221-416F-B4C7-60C446E9AA6A}" type="pres">
      <dgm:prSet presAssocID="{E1B432F4-5FDB-4518-9272-2F3934AC6AA2}" presName="ThreeNodes_3" presStyleLbl="node1" presStyleIdx="2" presStyleCnt="3">
        <dgm:presLayoutVars>
          <dgm:bulletEnabled val="1"/>
        </dgm:presLayoutVars>
      </dgm:prSet>
      <dgm:spPr/>
    </dgm:pt>
    <dgm:pt modelId="{7D0C760D-A694-4830-BDCB-96C86D252D8F}" type="pres">
      <dgm:prSet presAssocID="{E1B432F4-5FDB-4518-9272-2F3934AC6AA2}" presName="ThreeConn_1-2" presStyleLbl="fgAccFollowNode1" presStyleIdx="0" presStyleCnt="2">
        <dgm:presLayoutVars>
          <dgm:bulletEnabled val="1"/>
        </dgm:presLayoutVars>
      </dgm:prSet>
      <dgm:spPr/>
    </dgm:pt>
    <dgm:pt modelId="{9EF16430-CAE6-4063-AE1B-519882A202B5}" type="pres">
      <dgm:prSet presAssocID="{E1B432F4-5FDB-4518-9272-2F3934AC6AA2}" presName="ThreeConn_2-3" presStyleLbl="fgAccFollowNode1" presStyleIdx="1" presStyleCnt="2">
        <dgm:presLayoutVars>
          <dgm:bulletEnabled val="1"/>
        </dgm:presLayoutVars>
      </dgm:prSet>
      <dgm:spPr/>
    </dgm:pt>
    <dgm:pt modelId="{D7CEDA9D-666A-44FA-B7FD-B61378A13E7D}" type="pres">
      <dgm:prSet presAssocID="{E1B432F4-5FDB-4518-9272-2F3934AC6AA2}" presName="ThreeNodes_1_text" presStyleLbl="node1" presStyleIdx="2" presStyleCnt="3">
        <dgm:presLayoutVars>
          <dgm:bulletEnabled val="1"/>
        </dgm:presLayoutVars>
      </dgm:prSet>
      <dgm:spPr/>
    </dgm:pt>
    <dgm:pt modelId="{B7CBD81D-2D3B-4FEA-9237-BB83CA852609}" type="pres">
      <dgm:prSet presAssocID="{E1B432F4-5FDB-4518-9272-2F3934AC6AA2}" presName="ThreeNodes_2_text" presStyleLbl="node1" presStyleIdx="2" presStyleCnt="3">
        <dgm:presLayoutVars>
          <dgm:bulletEnabled val="1"/>
        </dgm:presLayoutVars>
      </dgm:prSet>
      <dgm:spPr/>
    </dgm:pt>
    <dgm:pt modelId="{BC5FC7F4-53E0-4416-8642-75177792F146}" type="pres">
      <dgm:prSet presAssocID="{E1B432F4-5FDB-4518-9272-2F3934AC6AA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BF0940A-FB29-4D30-B4DB-7446FB4D6513}" type="presOf" srcId="{7519C821-85FB-4CA3-BEB5-E4BFBC529B83}" destId="{9EF16430-CAE6-4063-AE1B-519882A202B5}" srcOrd="0" destOrd="0" presId="urn:microsoft.com/office/officeart/2005/8/layout/vProcess5"/>
    <dgm:cxn modelId="{F45A1719-E305-4D15-8ED0-4D200D763927}" type="presOf" srcId="{C6D21269-399B-4BA2-8621-C7B9DA1E1B8F}" destId="{BC5FC7F4-53E0-4416-8642-75177792F146}" srcOrd="1" destOrd="0" presId="urn:microsoft.com/office/officeart/2005/8/layout/vProcess5"/>
    <dgm:cxn modelId="{4C0DC824-69B5-41D8-9A0A-2BBCA5F0591F}" type="presOf" srcId="{B633A646-2062-4841-AF18-847B074C6716}" destId="{D7CEDA9D-666A-44FA-B7FD-B61378A13E7D}" srcOrd="1" destOrd="0" presId="urn:microsoft.com/office/officeart/2005/8/layout/vProcess5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884CF13D-2B10-4A44-9F04-55DB36FEBD72}" type="presOf" srcId="{14BC708E-A0A1-4102-88E4-E75128B4E51E}" destId="{B7CBD81D-2D3B-4FEA-9237-BB83CA852609}" srcOrd="1" destOrd="0" presId="urn:microsoft.com/office/officeart/2005/8/layout/vProcess5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E3064A55-1532-4F3E-B061-4C54A74D320D}" type="presOf" srcId="{1397C75F-5FD8-4120-9A24-A246D042942B}" destId="{7D0C760D-A694-4830-BDCB-96C86D252D8F}" srcOrd="0" destOrd="0" presId="urn:microsoft.com/office/officeart/2005/8/layout/vProcess5"/>
    <dgm:cxn modelId="{24801C76-A9CD-468D-AF5B-C2173A7B3CF2}" type="presOf" srcId="{C6D21269-399B-4BA2-8621-C7B9DA1E1B8F}" destId="{8B53CA57-8221-416F-B4C7-60C446E9AA6A}" srcOrd="0" destOrd="0" presId="urn:microsoft.com/office/officeart/2005/8/layout/vProcess5"/>
    <dgm:cxn modelId="{2A6218BA-0707-473C-BA09-2896AFFAE71E}" type="presOf" srcId="{B633A646-2062-4841-AF18-847B074C6716}" destId="{4455CF4D-38F2-4A37-B774-D488CE095F97}" srcOrd="0" destOrd="0" presId="urn:microsoft.com/office/officeart/2005/8/layout/vProcess5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688476E6-0D0A-42FE-BB6D-8A93B36B7971}" type="presOf" srcId="{14BC708E-A0A1-4102-88E4-E75128B4E51E}" destId="{9B1A2614-4885-4F04-A7FA-B31CBC5A3F05}" srcOrd="0" destOrd="0" presId="urn:microsoft.com/office/officeart/2005/8/layout/vProcess5"/>
    <dgm:cxn modelId="{A0CA12FB-D4FD-4336-956A-B15A2E0039F3}" type="presOf" srcId="{E1B432F4-5FDB-4518-9272-2F3934AC6AA2}" destId="{51543BE4-7E82-453D-BACD-3486F1495A8A}" srcOrd="0" destOrd="0" presId="urn:microsoft.com/office/officeart/2005/8/layout/vProcess5"/>
    <dgm:cxn modelId="{21A2E277-2075-44F2-A4CC-5079884C7981}" type="presParOf" srcId="{51543BE4-7E82-453D-BACD-3486F1495A8A}" destId="{6A5ECE4B-57F7-46CD-A384-5378E703935A}" srcOrd="0" destOrd="0" presId="urn:microsoft.com/office/officeart/2005/8/layout/vProcess5"/>
    <dgm:cxn modelId="{1FAD0E0B-1DB6-4A31-8D51-BC19393F485B}" type="presParOf" srcId="{51543BE4-7E82-453D-BACD-3486F1495A8A}" destId="{4455CF4D-38F2-4A37-B774-D488CE095F97}" srcOrd="1" destOrd="0" presId="urn:microsoft.com/office/officeart/2005/8/layout/vProcess5"/>
    <dgm:cxn modelId="{4FE5D530-D4E2-4A05-BCD4-2F3837E67477}" type="presParOf" srcId="{51543BE4-7E82-453D-BACD-3486F1495A8A}" destId="{9B1A2614-4885-4F04-A7FA-B31CBC5A3F05}" srcOrd="2" destOrd="0" presId="urn:microsoft.com/office/officeart/2005/8/layout/vProcess5"/>
    <dgm:cxn modelId="{60CF93D9-BDA6-48B6-904F-EBB9DB770450}" type="presParOf" srcId="{51543BE4-7E82-453D-BACD-3486F1495A8A}" destId="{8B53CA57-8221-416F-B4C7-60C446E9AA6A}" srcOrd="3" destOrd="0" presId="urn:microsoft.com/office/officeart/2005/8/layout/vProcess5"/>
    <dgm:cxn modelId="{88B84CFE-43AF-4B91-B94F-2AAE8026FFAB}" type="presParOf" srcId="{51543BE4-7E82-453D-BACD-3486F1495A8A}" destId="{7D0C760D-A694-4830-BDCB-96C86D252D8F}" srcOrd="4" destOrd="0" presId="urn:microsoft.com/office/officeart/2005/8/layout/vProcess5"/>
    <dgm:cxn modelId="{D3081B2C-29E7-4AD8-A8C0-A97280E7907B}" type="presParOf" srcId="{51543BE4-7E82-453D-BACD-3486F1495A8A}" destId="{9EF16430-CAE6-4063-AE1B-519882A202B5}" srcOrd="5" destOrd="0" presId="urn:microsoft.com/office/officeart/2005/8/layout/vProcess5"/>
    <dgm:cxn modelId="{99403557-0820-45D2-85F3-9E331C346929}" type="presParOf" srcId="{51543BE4-7E82-453D-BACD-3486F1495A8A}" destId="{D7CEDA9D-666A-44FA-B7FD-B61378A13E7D}" srcOrd="6" destOrd="0" presId="urn:microsoft.com/office/officeart/2005/8/layout/vProcess5"/>
    <dgm:cxn modelId="{FB93CD41-E48A-4377-945D-9FB7B42BCD53}" type="presParOf" srcId="{51543BE4-7E82-453D-BACD-3486F1495A8A}" destId="{B7CBD81D-2D3B-4FEA-9237-BB83CA852609}" srcOrd="7" destOrd="0" presId="urn:microsoft.com/office/officeart/2005/8/layout/vProcess5"/>
    <dgm:cxn modelId="{C05F8347-79D0-4F83-8C40-49E3D1E73A01}" type="presParOf" srcId="{51543BE4-7E82-453D-BACD-3486F1495A8A}" destId="{BC5FC7F4-53E0-4416-8642-75177792F14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5/8/layout/vProcess5" loCatId="process" qsTypeId="urn:microsoft.com/office/officeart/2005/8/quickstyle/simple4" qsCatId="simple" csTypeId="urn:microsoft.com/office/officeart/2005/8/colors/accent5_2" csCatId="accent5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 rtl="0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O</a:t>
          </a:r>
          <a:r>
            <a:rPr lang="pt-BR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sistema deve ser multiplataforma – Windows, Linux e </a:t>
          </a:r>
          <a:r>
            <a:rPr lang="pt-BR" baseline="0" noProof="0" dirty="0" err="1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MacOs</a:t>
          </a:r>
          <a:endParaRPr lang="pt-BR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Desenvolvimento deve ser em HTML, CSS e Javascript</a:t>
          </a: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O</a:t>
          </a:r>
          <a:r>
            <a:rPr lang="pt-BR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site deve ser claro para todos os usuários</a:t>
          </a:r>
          <a:endParaRPr lang="pt-BR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51543BE4-7E82-453D-BACD-3486F1495A8A}" type="pres">
      <dgm:prSet presAssocID="{E1B432F4-5FDB-4518-9272-2F3934AC6AA2}" presName="outerComposite" presStyleCnt="0">
        <dgm:presLayoutVars>
          <dgm:chMax val="5"/>
          <dgm:dir/>
          <dgm:resizeHandles val="exact"/>
        </dgm:presLayoutVars>
      </dgm:prSet>
      <dgm:spPr/>
    </dgm:pt>
    <dgm:pt modelId="{6A5ECE4B-57F7-46CD-A384-5378E703935A}" type="pres">
      <dgm:prSet presAssocID="{E1B432F4-5FDB-4518-9272-2F3934AC6AA2}" presName="dummyMaxCanvas" presStyleCnt="0">
        <dgm:presLayoutVars/>
      </dgm:prSet>
      <dgm:spPr/>
    </dgm:pt>
    <dgm:pt modelId="{4455CF4D-38F2-4A37-B774-D488CE095F97}" type="pres">
      <dgm:prSet presAssocID="{E1B432F4-5FDB-4518-9272-2F3934AC6AA2}" presName="ThreeNodes_1" presStyleLbl="node1" presStyleIdx="0" presStyleCnt="3">
        <dgm:presLayoutVars>
          <dgm:bulletEnabled val="1"/>
        </dgm:presLayoutVars>
      </dgm:prSet>
      <dgm:spPr/>
    </dgm:pt>
    <dgm:pt modelId="{9B1A2614-4885-4F04-A7FA-B31CBC5A3F05}" type="pres">
      <dgm:prSet presAssocID="{E1B432F4-5FDB-4518-9272-2F3934AC6AA2}" presName="ThreeNodes_2" presStyleLbl="node1" presStyleIdx="1" presStyleCnt="3">
        <dgm:presLayoutVars>
          <dgm:bulletEnabled val="1"/>
        </dgm:presLayoutVars>
      </dgm:prSet>
      <dgm:spPr/>
    </dgm:pt>
    <dgm:pt modelId="{8B53CA57-8221-416F-B4C7-60C446E9AA6A}" type="pres">
      <dgm:prSet presAssocID="{E1B432F4-5FDB-4518-9272-2F3934AC6AA2}" presName="ThreeNodes_3" presStyleLbl="node1" presStyleIdx="2" presStyleCnt="3">
        <dgm:presLayoutVars>
          <dgm:bulletEnabled val="1"/>
        </dgm:presLayoutVars>
      </dgm:prSet>
      <dgm:spPr/>
    </dgm:pt>
    <dgm:pt modelId="{7D0C760D-A694-4830-BDCB-96C86D252D8F}" type="pres">
      <dgm:prSet presAssocID="{E1B432F4-5FDB-4518-9272-2F3934AC6AA2}" presName="ThreeConn_1-2" presStyleLbl="fgAccFollowNode1" presStyleIdx="0" presStyleCnt="2">
        <dgm:presLayoutVars>
          <dgm:bulletEnabled val="1"/>
        </dgm:presLayoutVars>
      </dgm:prSet>
      <dgm:spPr/>
    </dgm:pt>
    <dgm:pt modelId="{9EF16430-CAE6-4063-AE1B-519882A202B5}" type="pres">
      <dgm:prSet presAssocID="{E1B432F4-5FDB-4518-9272-2F3934AC6AA2}" presName="ThreeConn_2-3" presStyleLbl="fgAccFollowNode1" presStyleIdx="1" presStyleCnt="2">
        <dgm:presLayoutVars>
          <dgm:bulletEnabled val="1"/>
        </dgm:presLayoutVars>
      </dgm:prSet>
      <dgm:spPr/>
    </dgm:pt>
    <dgm:pt modelId="{D7CEDA9D-666A-44FA-B7FD-B61378A13E7D}" type="pres">
      <dgm:prSet presAssocID="{E1B432F4-5FDB-4518-9272-2F3934AC6AA2}" presName="ThreeNodes_1_text" presStyleLbl="node1" presStyleIdx="2" presStyleCnt="3">
        <dgm:presLayoutVars>
          <dgm:bulletEnabled val="1"/>
        </dgm:presLayoutVars>
      </dgm:prSet>
      <dgm:spPr/>
    </dgm:pt>
    <dgm:pt modelId="{B7CBD81D-2D3B-4FEA-9237-BB83CA852609}" type="pres">
      <dgm:prSet presAssocID="{E1B432F4-5FDB-4518-9272-2F3934AC6AA2}" presName="ThreeNodes_2_text" presStyleLbl="node1" presStyleIdx="2" presStyleCnt="3">
        <dgm:presLayoutVars>
          <dgm:bulletEnabled val="1"/>
        </dgm:presLayoutVars>
      </dgm:prSet>
      <dgm:spPr/>
    </dgm:pt>
    <dgm:pt modelId="{BC5FC7F4-53E0-4416-8642-75177792F146}" type="pres">
      <dgm:prSet presAssocID="{E1B432F4-5FDB-4518-9272-2F3934AC6AA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BF0940A-FB29-4D30-B4DB-7446FB4D6513}" type="presOf" srcId="{7519C821-85FB-4CA3-BEB5-E4BFBC529B83}" destId="{9EF16430-CAE6-4063-AE1B-519882A202B5}" srcOrd="0" destOrd="0" presId="urn:microsoft.com/office/officeart/2005/8/layout/vProcess5"/>
    <dgm:cxn modelId="{F45A1719-E305-4D15-8ED0-4D200D763927}" type="presOf" srcId="{C6D21269-399B-4BA2-8621-C7B9DA1E1B8F}" destId="{BC5FC7F4-53E0-4416-8642-75177792F146}" srcOrd="1" destOrd="0" presId="urn:microsoft.com/office/officeart/2005/8/layout/vProcess5"/>
    <dgm:cxn modelId="{4C0DC824-69B5-41D8-9A0A-2BBCA5F0591F}" type="presOf" srcId="{B633A646-2062-4841-AF18-847B074C6716}" destId="{D7CEDA9D-666A-44FA-B7FD-B61378A13E7D}" srcOrd="1" destOrd="0" presId="urn:microsoft.com/office/officeart/2005/8/layout/vProcess5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884CF13D-2B10-4A44-9F04-55DB36FEBD72}" type="presOf" srcId="{14BC708E-A0A1-4102-88E4-E75128B4E51E}" destId="{B7CBD81D-2D3B-4FEA-9237-BB83CA852609}" srcOrd="1" destOrd="0" presId="urn:microsoft.com/office/officeart/2005/8/layout/vProcess5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E3064A55-1532-4F3E-B061-4C54A74D320D}" type="presOf" srcId="{1397C75F-5FD8-4120-9A24-A246D042942B}" destId="{7D0C760D-A694-4830-BDCB-96C86D252D8F}" srcOrd="0" destOrd="0" presId="urn:microsoft.com/office/officeart/2005/8/layout/vProcess5"/>
    <dgm:cxn modelId="{24801C76-A9CD-468D-AF5B-C2173A7B3CF2}" type="presOf" srcId="{C6D21269-399B-4BA2-8621-C7B9DA1E1B8F}" destId="{8B53CA57-8221-416F-B4C7-60C446E9AA6A}" srcOrd="0" destOrd="0" presId="urn:microsoft.com/office/officeart/2005/8/layout/vProcess5"/>
    <dgm:cxn modelId="{2A6218BA-0707-473C-BA09-2896AFFAE71E}" type="presOf" srcId="{B633A646-2062-4841-AF18-847B074C6716}" destId="{4455CF4D-38F2-4A37-B774-D488CE095F97}" srcOrd="0" destOrd="0" presId="urn:microsoft.com/office/officeart/2005/8/layout/vProcess5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688476E6-0D0A-42FE-BB6D-8A93B36B7971}" type="presOf" srcId="{14BC708E-A0A1-4102-88E4-E75128B4E51E}" destId="{9B1A2614-4885-4F04-A7FA-B31CBC5A3F05}" srcOrd="0" destOrd="0" presId="urn:microsoft.com/office/officeart/2005/8/layout/vProcess5"/>
    <dgm:cxn modelId="{A0CA12FB-D4FD-4336-956A-B15A2E0039F3}" type="presOf" srcId="{E1B432F4-5FDB-4518-9272-2F3934AC6AA2}" destId="{51543BE4-7E82-453D-BACD-3486F1495A8A}" srcOrd="0" destOrd="0" presId="urn:microsoft.com/office/officeart/2005/8/layout/vProcess5"/>
    <dgm:cxn modelId="{21A2E277-2075-44F2-A4CC-5079884C7981}" type="presParOf" srcId="{51543BE4-7E82-453D-BACD-3486F1495A8A}" destId="{6A5ECE4B-57F7-46CD-A384-5378E703935A}" srcOrd="0" destOrd="0" presId="urn:microsoft.com/office/officeart/2005/8/layout/vProcess5"/>
    <dgm:cxn modelId="{1FAD0E0B-1DB6-4A31-8D51-BC19393F485B}" type="presParOf" srcId="{51543BE4-7E82-453D-BACD-3486F1495A8A}" destId="{4455CF4D-38F2-4A37-B774-D488CE095F97}" srcOrd="1" destOrd="0" presId="urn:microsoft.com/office/officeart/2005/8/layout/vProcess5"/>
    <dgm:cxn modelId="{4FE5D530-D4E2-4A05-BCD4-2F3837E67477}" type="presParOf" srcId="{51543BE4-7E82-453D-BACD-3486F1495A8A}" destId="{9B1A2614-4885-4F04-A7FA-B31CBC5A3F05}" srcOrd="2" destOrd="0" presId="urn:microsoft.com/office/officeart/2005/8/layout/vProcess5"/>
    <dgm:cxn modelId="{60CF93D9-BDA6-48B6-904F-EBB9DB770450}" type="presParOf" srcId="{51543BE4-7E82-453D-BACD-3486F1495A8A}" destId="{8B53CA57-8221-416F-B4C7-60C446E9AA6A}" srcOrd="3" destOrd="0" presId="urn:microsoft.com/office/officeart/2005/8/layout/vProcess5"/>
    <dgm:cxn modelId="{88B84CFE-43AF-4B91-B94F-2AAE8026FFAB}" type="presParOf" srcId="{51543BE4-7E82-453D-BACD-3486F1495A8A}" destId="{7D0C760D-A694-4830-BDCB-96C86D252D8F}" srcOrd="4" destOrd="0" presId="urn:microsoft.com/office/officeart/2005/8/layout/vProcess5"/>
    <dgm:cxn modelId="{D3081B2C-29E7-4AD8-A8C0-A97280E7907B}" type="presParOf" srcId="{51543BE4-7E82-453D-BACD-3486F1495A8A}" destId="{9EF16430-CAE6-4063-AE1B-519882A202B5}" srcOrd="5" destOrd="0" presId="urn:microsoft.com/office/officeart/2005/8/layout/vProcess5"/>
    <dgm:cxn modelId="{99403557-0820-45D2-85F3-9E331C346929}" type="presParOf" srcId="{51543BE4-7E82-453D-BACD-3486F1495A8A}" destId="{D7CEDA9D-666A-44FA-B7FD-B61378A13E7D}" srcOrd="6" destOrd="0" presId="urn:microsoft.com/office/officeart/2005/8/layout/vProcess5"/>
    <dgm:cxn modelId="{FB93CD41-E48A-4377-945D-9FB7B42BCD53}" type="presParOf" srcId="{51543BE4-7E82-453D-BACD-3486F1495A8A}" destId="{B7CBD81D-2D3B-4FEA-9237-BB83CA852609}" srcOrd="7" destOrd="0" presId="urn:microsoft.com/office/officeart/2005/8/layout/vProcess5"/>
    <dgm:cxn modelId="{C05F8347-79D0-4F83-8C40-49E3D1E73A01}" type="presParOf" srcId="{51543BE4-7E82-453D-BACD-3486F1495A8A}" destId="{BC5FC7F4-53E0-4416-8642-75177792F14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08/layout/VerticalCurvedList" loCatId="list" qsTypeId="urn:microsoft.com/office/officeart/2005/8/quickstyle/simple4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 algn="l" rtl="0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Idade:[???]</a:t>
          </a:r>
        </a:p>
        <a:p>
          <a:pPr algn="l" rtl="0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Cargo:[???]</a:t>
          </a:r>
        </a:p>
        <a:p>
          <a:pPr algn="l" rtl="0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Life </a:t>
          </a:r>
          <a:r>
            <a:rPr lang="pt-BR" noProof="0" dirty="0" err="1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style</a:t>
          </a:r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:[???]</a:t>
          </a: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 algn="l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Hábitos:[???]</a:t>
          </a:r>
        </a:p>
        <a:p>
          <a:pPr algn="l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Crenças:[???]</a:t>
          </a:r>
        </a:p>
        <a:p>
          <a:pPr algn="l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Hobbies:[???]</a:t>
          </a: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 algn="l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Frustrações:[???]</a:t>
          </a:r>
        </a:p>
        <a:p>
          <a:pPr algn="l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Desafios:[???]</a:t>
          </a:r>
        </a:p>
        <a:p>
          <a:pPr algn="l"/>
          <a:r>
            <a:rPr lang="pt-BR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O que compra: [???]</a:t>
          </a: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pt-BR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2D0BD224-99EE-485A-A7C6-BC33D45C299F}" type="pres">
      <dgm:prSet presAssocID="{E1B432F4-5FDB-4518-9272-2F3934AC6AA2}" presName="Name0" presStyleCnt="0">
        <dgm:presLayoutVars>
          <dgm:chMax val="7"/>
          <dgm:chPref val="7"/>
          <dgm:dir/>
        </dgm:presLayoutVars>
      </dgm:prSet>
      <dgm:spPr/>
    </dgm:pt>
    <dgm:pt modelId="{2BA894BE-D8B5-484D-916F-6D1D4BEEAAB8}" type="pres">
      <dgm:prSet presAssocID="{E1B432F4-5FDB-4518-9272-2F3934AC6AA2}" presName="Name1" presStyleCnt="0"/>
      <dgm:spPr/>
    </dgm:pt>
    <dgm:pt modelId="{3EAA8EB1-1C1B-4E96-BF99-9AD10C082399}" type="pres">
      <dgm:prSet presAssocID="{E1B432F4-5FDB-4518-9272-2F3934AC6AA2}" presName="cycle" presStyleCnt="0"/>
      <dgm:spPr/>
    </dgm:pt>
    <dgm:pt modelId="{04998713-B6D0-42B1-9AF0-41BE7E553002}" type="pres">
      <dgm:prSet presAssocID="{E1B432F4-5FDB-4518-9272-2F3934AC6AA2}" presName="srcNode" presStyleLbl="node1" presStyleIdx="0" presStyleCnt="3"/>
      <dgm:spPr/>
    </dgm:pt>
    <dgm:pt modelId="{0AAD1DF7-C97F-4EF3-94B4-984B6D15C502}" type="pres">
      <dgm:prSet presAssocID="{E1B432F4-5FDB-4518-9272-2F3934AC6AA2}" presName="conn" presStyleLbl="parChTrans1D2" presStyleIdx="0" presStyleCnt="1"/>
      <dgm:spPr/>
    </dgm:pt>
    <dgm:pt modelId="{695008B5-C8DC-4992-8205-7B111C1E4FA0}" type="pres">
      <dgm:prSet presAssocID="{E1B432F4-5FDB-4518-9272-2F3934AC6AA2}" presName="extraNode" presStyleLbl="node1" presStyleIdx="0" presStyleCnt="3"/>
      <dgm:spPr/>
    </dgm:pt>
    <dgm:pt modelId="{D8FE46C9-97BC-433C-B532-87E98AEC6DD7}" type="pres">
      <dgm:prSet presAssocID="{E1B432F4-5FDB-4518-9272-2F3934AC6AA2}" presName="dstNode" presStyleLbl="node1" presStyleIdx="0" presStyleCnt="3"/>
      <dgm:spPr/>
    </dgm:pt>
    <dgm:pt modelId="{2ECB8470-ABAC-41BD-85EB-F50E57CE2BB0}" type="pres">
      <dgm:prSet presAssocID="{B633A646-2062-4841-AF18-847B074C6716}" presName="text_1" presStyleLbl="node1" presStyleIdx="0" presStyleCnt="3">
        <dgm:presLayoutVars>
          <dgm:bulletEnabled val="1"/>
        </dgm:presLayoutVars>
      </dgm:prSet>
      <dgm:spPr/>
    </dgm:pt>
    <dgm:pt modelId="{5B8B1D6A-2D23-4A2F-8C93-38372520F51C}" type="pres">
      <dgm:prSet presAssocID="{B633A646-2062-4841-AF18-847B074C6716}" presName="accent_1" presStyleCnt="0"/>
      <dgm:spPr/>
    </dgm:pt>
    <dgm:pt modelId="{2556454F-04DC-41B4-B913-D806F674CCEA}" type="pres">
      <dgm:prSet presAssocID="{B633A646-2062-4841-AF18-847B074C6716}" presName="accentRepeatNode" presStyleLbl="solidFgAcc1" presStyleIdx="0" presStyleCnt="3"/>
      <dgm:spPr/>
    </dgm:pt>
    <dgm:pt modelId="{BC36805D-642B-4BE5-8DB8-E2EF984788D0}" type="pres">
      <dgm:prSet presAssocID="{14BC708E-A0A1-4102-88E4-E75128B4E51E}" presName="text_2" presStyleLbl="node1" presStyleIdx="1" presStyleCnt="3">
        <dgm:presLayoutVars>
          <dgm:bulletEnabled val="1"/>
        </dgm:presLayoutVars>
      </dgm:prSet>
      <dgm:spPr/>
    </dgm:pt>
    <dgm:pt modelId="{3B335ED3-09E3-4CDB-B5C0-4ECCBFF489D4}" type="pres">
      <dgm:prSet presAssocID="{14BC708E-A0A1-4102-88E4-E75128B4E51E}" presName="accent_2" presStyleCnt="0"/>
      <dgm:spPr/>
    </dgm:pt>
    <dgm:pt modelId="{24B85838-4C06-4027-BC30-602F7A31AFB0}" type="pres">
      <dgm:prSet presAssocID="{14BC708E-A0A1-4102-88E4-E75128B4E51E}" presName="accentRepeatNode" presStyleLbl="solidFgAcc1" presStyleIdx="1" presStyleCnt="3"/>
      <dgm:spPr/>
    </dgm:pt>
    <dgm:pt modelId="{EE1EA27C-C14F-4291-B268-06C13BC43555}" type="pres">
      <dgm:prSet presAssocID="{C6D21269-399B-4BA2-8621-C7B9DA1E1B8F}" presName="text_3" presStyleLbl="node1" presStyleIdx="2" presStyleCnt="3">
        <dgm:presLayoutVars>
          <dgm:bulletEnabled val="1"/>
        </dgm:presLayoutVars>
      </dgm:prSet>
      <dgm:spPr/>
    </dgm:pt>
    <dgm:pt modelId="{0947629E-710A-46FE-9E7A-E20CA2C31113}" type="pres">
      <dgm:prSet presAssocID="{C6D21269-399B-4BA2-8621-C7B9DA1E1B8F}" presName="accent_3" presStyleCnt="0"/>
      <dgm:spPr/>
    </dgm:pt>
    <dgm:pt modelId="{87E1CEB5-B9A3-43A4-86D7-EA4B1F4F0249}" type="pres">
      <dgm:prSet presAssocID="{C6D21269-399B-4BA2-8621-C7B9DA1E1B8F}" presName="accentRepeatNode" presStyleLbl="solidFgAcc1" presStyleIdx="2" presStyleCnt="3"/>
      <dgm:spPr/>
    </dgm:pt>
  </dgm:ptLst>
  <dgm:cxnLst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D2A7483A-80F2-4012-A2D7-34B2239F714A}" type="presOf" srcId="{14BC708E-A0A1-4102-88E4-E75128B4E51E}" destId="{BC36805D-642B-4BE5-8DB8-E2EF984788D0}" srcOrd="0" destOrd="0" presId="urn:microsoft.com/office/officeart/2008/layout/VerticalCurvedList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C86C9769-68BE-43BA-8510-A119F212EA77}" type="presOf" srcId="{1397C75F-5FD8-4120-9A24-A246D042942B}" destId="{0AAD1DF7-C97F-4EF3-94B4-984B6D15C502}" srcOrd="0" destOrd="0" presId="urn:microsoft.com/office/officeart/2008/layout/VerticalCurvedList"/>
    <dgm:cxn modelId="{36410A97-21AC-49C4-BBAA-9543CD1B31D8}" type="presOf" srcId="{B633A646-2062-4841-AF18-847B074C6716}" destId="{2ECB8470-ABAC-41BD-85EB-F50E57CE2BB0}" srcOrd="0" destOrd="0" presId="urn:microsoft.com/office/officeart/2008/layout/VerticalCurvedList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E9C8A8D2-F0D6-4CF9-8266-ACF6D5EA7071}" type="presOf" srcId="{E1B432F4-5FDB-4518-9272-2F3934AC6AA2}" destId="{2D0BD224-99EE-485A-A7C6-BC33D45C299F}" srcOrd="0" destOrd="0" presId="urn:microsoft.com/office/officeart/2008/layout/VerticalCurvedList"/>
    <dgm:cxn modelId="{515EC9F2-D5E2-4D32-8FF6-8FF31A3260BC}" type="presOf" srcId="{C6D21269-399B-4BA2-8621-C7B9DA1E1B8F}" destId="{EE1EA27C-C14F-4291-B268-06C13BC43555}" srcOrd="0" destOrd="0" presId="urn:microsoft.com/office/officeart/2008/layout/VerticalCurvedList"/>
    <dgm:cxn modelId="{69084A9D-898B-44F0-BD1C-A82E6423A6B6}" type="presParOf" srcId="{2D0BD224-99EE-485A-A7C6-BC33D45C299F}" destId="{2BA894BE-D8B5-484D-916F-6D1D4BEEAAB8}" srcOrd="0" destOrd="0" presId="urn:microsoft.com/office/officeart/2008/layout/VerticalCurvedList"/>
    <dgm:cxn modelId="{60C489D9-4781-4CAB-908A-BD9E82BEB9AC}" type="presParOf" srcId="{2BA894BE-D8B5-484D-916F-6D1D4BEEAAB8}" destId="{3EAA8EB1-1C1B-4E96-BF99-9AD10C082399}" srcOrd="0" destOrd="0" presId="urn:microsoft.com/office/officeart/2008/layout/VerticalCurvedList"/>
    <dgm:cxn modelId="{01809475-DB21-4073-B604-09FDC759DFFF}" type="presParOf" srcId="{3EAA8EB1-1C1B-4E96-BF99-9AD10C082399}" destId="{04998713-B6D0-42B1-9AF0-41BE7E553002}" srcOrd="0" destOrd="0" presId="urn:microsoft.com/office/officeart/2008/layout/VerticalCurvedList"/>
    <dgm:cxn modelId="{875E123C-B1BF-44B8-BC71-4D0E5A3CD672}" type="presParOf" srcId="{3EAA8EB1-1C1B-4E96-BF99-9AD10C082399}" destId="{0AAD1DF7-C97F-4EF3-94B4-984B6D15C502}" srcOrd="1" destOrd="0" presId="urn:microsoft.com/office/officeart/2008/layout/VerticalCurvedList"/>
    <dgm:cxn modelId="{2773B0D2-9C77-4D1B-AE0B-36C5AA93FAD6}" type="presParOf" srcId="{3EAA8EB1-1C1B-4E96-BF99-9AD10C082399}" destId="{695008B5-C8DC-4992-8205-7B111C1E4FA0}" srcOrd="2" destOrd="0" presId="urn:microsoft.com/office/officeart/2008/layout/VerticalCurvedList"/>
    <dgm:cxn modelId="{96455083-D246-4772-80F0-6271F7146731}" type="presParOf" srcId="{3EAA8EB1-1C1B-4E96-BF99-9AD10C082399}" destId="{D8FE46C9-97BC-433C-B532-87E98AEC6DD7}" srcOrd="3" destOrd="0" presId="urn:microsoft.com/office/officeart/2008/layout/VerticalCurvedList"/>
    <dgm:cxn modelId="{61CFDC92-5329-460E-9CDD-4C95BE942E01}" type="presParOf" srcId="{2BA894BE-D8B5-484D-916F-6D1D4BEEAAB8}" destId="{2ECB8470-ABAC-41BD-85EB-F50E57CE2BB0}" srcOrd="1" destOrd="0" presId="urn:microsoft.com/office/officeart/2008/layout/VerticalCurvedList"/>
    <dgm:cxn modelId="{A366ECFE-2617-4D26-B426-A695C3ED562E}" type="presParOf" srcId="{2BA894BE-D8B5-484D-916F-6D1D4BEEAAB8}" destId="{5B8B1D6A-2D23-4A2F-8C93-38372520F51C}" srcOrd="2" destOrd="0" presId="urn:microsoft.com/office/officeart/2008/layout/VerticalCurvedList"/>
    <dgm:cxn modelId="{870F121B-6B67-4877-9A1B-0D408B0128A3}" type="presParOf" srcId="{5B8B1D6A-2D23-4A2F-8C93-38372520F51C}" destId="{2556454F-04DC-41B4-B913-D806F674CCEA}" srcOrd="0" destOrd="0" presId="urn:microsoft.com/office/officeart/2008/layout/VerticalCurvedList"/>
    <dgm:cxn modelId="{1A0E9557-8E1B-4FF4-B0C8-A321A6CF0FEC}" type="presParOf" srcId="{2BA894BE-D8B5-484D-916F-6D1D4BEEAAB8}" destId="{BC36805D-642B-4BE5-8DB8-E2EF984788D0}" srcOrd="3" destOrd="0" presId="urn:microsoft.com/office/officeart/2008/layout/VerticalCurvedList"/>
    <dgm:cxn modelId="{C4C911C9-436C-4D6E-BCBE-585A90F12D0C}" type="presParOf" srcId="{2BA894BE-D8B5-484D-916F-6D1D4BEEAAB8}" destId="{3B335ED3-09E3-4CDB-B5C0-4ECCBFF489D4}" srcOrd="4" destOrd="0" presId="urn:microsoft.com/office/officeart/2008/layout/VerticalCurvedList"/>
    <dgm:cxn modelId="{8F70626C-84FE-41EF-BA6A-0E2BF922D881}" type="presParOf" srcId="{3B335ED3-09E3-4CDB-B5C0-4ECCBFF489D4}" destId="{24B85838-4C06-4027-BC30-602F7A31AFB0}" srcOrd="0" destOrd="0" presId="urn:microsoft.com/office/officeart/2008/layout/VerticalCurvedList"/>
    <dgm:cxn modelId="{46E049C7-0B49-4164-B141-8D6C81446713}" type="presParOf" srcId="{2BA894BE-D8B5-484D-916F-6D1D4BEEAAB8}" destId="{EE1EA27C-C14F-4291-B268-06C13BC43555}" srcOrd="5" destOrd="0" presId="urn:microsoft.com/office/officeart/2008/layout/VerticalCurvedList"/>
    <dgm:cxn modelId="{92259679-852A-4EF5-AE66-C7969CE6985E}" type="presParOf" srcId="{2BA894BE-D8B5-484D-916F-6D1D4BEEAAB8}" destId="{0947629E-710A-46FE-9E7A-E20CA2C31113}" srcOrd="6" destOrd="0" presId="urn:microsoft.com/office/officeart/2008/layout/VerticalCurvedList"/>
    <dgm:cxn modelId="{8C6EB1C4-B2A0-460C-895F-A26030BB3D26}" type="presParOf" srcId="{0947629E-710A-46FE-9E7A-E20CA2C31113}" destId="{87E1CEB5-B9A3-43A4-86D7-EA4B1F4F024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FC5A1-6BF7-4FCD-8A5F-4018C8253A3D}">
      <dsp:nvSpPr>
        <dsp:cNvPr id="0" name=""/>
        <dsp:cNvSpPr/>
      </dsp:nvSpPr>
      <dsp:spPr>
        <a:xfrm>
          <a:off x="345483" y="566610"/>
          <a:ext cx="1078699" cy="1078699"/>
        </a:xfrm>
        <a:prstGeom prst="ellipse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DF3AC-6D30-4864-8297-401C07F3B519}">
      <dsp:nvSpPr>
        <dsp:cNvPr id="0" name=""/>
        <dsp:cNvSpPr/>
      </dsp:nvSpPr>
      <dsp:spPr>
        <a:xfrm>
          <a:off x="575369" y="796497"/>
          <a:ext cx="618925" cy="6189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5C327-682C-4943-B5A8-5BFAE5BD9E2E}">
      <dsp:nvSpPr>
        <dsp:cNvPr id="0" name=""/>
        <dsp:cNvSpPr/>
      </dsp:nvSpPr>
      <dsp:spPr>
        <a:xfrm>
          <a:off x="653" y="1981297"/>
          <a:ext cx="1768359" cy="70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100" kern="1200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Grande</a:t>
          </a:r>
          <a:r>
            <a:rPr lang="pt-BR" sz="2100" kern="1200" baseline="0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variedade</a:t>
          </a:r>
          <a:endParaRPr lang="pt-BR" sz="2100" kern="1200" noProof="0" dirty="0">
            <a:solidFill>
              <a:schemeClr val="tx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653" y="1981297"/>
        <a:ext cx="1768359" cy="707343"/>
      </dsp:txXfrm>
    </dsp:sp>
    <dsp:sp modelId="{C01D8D6F-9296-4A2C-9A4D-8BDB52AA5760}">
      <dsp:nvSpPr>
        <dsp:cNvPr id="0" name=""/>
        <dsp:cNvSpPr/>
      </dsp:nvSpPr>
      <dsp:spPr>
        <a:xfrm>
          <a:off x="2423305" y="566610"/>
          <a:ext cx="1078699" cy="1078699"/>
        </a:xfrm>
        <a:prstGeom prst="ellipse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0D308-5DD3-47F9-95ED-2B40981FE0B4}">
      <dsp:nvSpPr>
        <dsp:cNvPr id="0" name=""/>
        <dsp:cNvSpPr/>
      </dsp:nvSpPr>
      <dsp:spPr>
        <a:xfrm>
          <a:off x="2653192" y="796497"/>
          <a:ext cx="618925" cy="6189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D27C7-450A-4F10-BAD6-F53F90D0E331}">
      <dsp:nvSpPr>
        <dsp:cNvPr id="0" name=""/>
        <dsp:cNvSpPr/>
      </dsp:nvSpPr>
      <dsp:spPr>
        <a:xfrm>
          <a:off x="2078475" y="1981297"/>
          <a:ext cx="1768359" cy="70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100" kern="1200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Diversas plataformas</a:t>
          </a:r>
        </a:p>
      </dsp:txBody>
      <dsp:txXfrm>
        <a:off x="2078475" y="1981297"/>
        <a:ext cx="1768359" cy="707343"/>
      </dsp:txXfrm>
    </dsp:sp>
    <dsp:sp modelId="{2FC12B62-8329-45A1-BC2B-E6C4275D8C9D}">
      <dsp:nvSpPr>
        <dsp:cNvPr id="0" name=""/>
        <dsp:cNvSpPr/>
      </dsp:nvSpPr>
      <dsp:spPr>
        <a:xfrm>
          <a:off x="4501127" y="566610"/>
          <a:ext cx="1078699" cy="1078699"/>
        </a:xfrm>
        <a:prstGeom prst="ellipse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57C2C-618A-49F1-B89E-38D6BBE22530}">
      <dsp:nvSpPr>
        <dsp:cNvPr id="0" name=""/>
        <dsp:cNvSpPr/>
      </dsp:nvSpPr>
      <dsp:spPr>
        <a:xfrm>
          <a:off x="4731014" y="796497"/>
          <a:ext cx="618925" cy="6189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A40CD-578C-4BBD-B40F-529DC7A9E96D}">
      <dsp:nvSpPr>
        <dsp:cNvPr id="0" name=""/>
        <dsp:cNvSpPr/>
      </dsp:nvSpPr>
      <dsp:spPr>
        <a:xfrm>
          <a:off x="4156297" y="1981297"/>
          <a:ext cx="1768359" cy="70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100" kern="1200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O</a:t>
          </a:r>
          <a:r>
            <a:rPr lang="pt-BR" sz="2100" kern="1200" baseline="0" noProof="0" dirty="0">
              <a:solidFill>
                <a:schemeClr val="tx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que comprar?</a:t>
          </a:r>
          <a:endParaRPr lang="pt-BR" sz="2100" kern="1200" noProof="0" dirty="0">
            <a:solidFill>
              <a:schemeClr val="tx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4156297" y="1981297"/>
        <a:ext cx="1768359" cy="707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5647E-A605-4CF2-AB5C-D66B8CC9DC44}">
      <dsp:nvSpPr>
        <dsp:cNvPr id="0" name=""/>
        <dsp:cNvSpPr/>
      </dsp:nvSpPr>
      <dsp:spPr>
        <a:xfrm>
          <a:off x="0" y="20935"/>
          <a:ext cx="3864864" cy="96525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Reunir</a:t>
          </a:r>
          <a:r>
            <a:rPr lang="pt-BR" sz="25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os principais títulos em alta</a:t>
          </a:r>
          <a:endParaRPr lang="pt-BR" sz="25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47120" y="68055"/>
        <a:ext cx="3770624" cy="871010"/>
      </dsp:txXfrm>
    </dsp:sp>
    <dsp:sp modelId="{38DBDA55-F500-4391-A08C-CEDC7DFB2307}">
      <dsp:nvSpPr>
        <dsp:cNvPr id="0" name=""/>
        <dsp:cNvSpPr/>
      </dsp:nvSpPr>
      <dsp:spPr>
        <a:xfrm>
          <a:off x="0" y="1058185"/>
          <a:ext cx="3864864" cy="96525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Recomendações de jogos</a:t>
          </a:r>
        </a:p>
      </dsp:txBody>
      <dsp:txXfrm>
        <a:off x="47120" y="1105305"/>
        <a:ext cx="3770624" cy="871010"/>
      </dsp:txXfrm>
    </dsp:sp>
    <dsp:sp modelId="{7CF2140C-A4F4-4528-8E6E-753AC838B6A8}">
      <dsp:nvSpPr>
        <dsp:cNvPr id="0" name=""/>
        <dsp:cNvSpPr/>
      </dsp:nvSpPr>
      <dsp:spPr>
        <a:xfrm>
          <a:off x="0" y="2095435"/>
          <a:ext cx="3864864" cy="96525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Recomendações</a:t>
          </a:r>
          <a:r>
            <a:rPr lang="pt-BR" sz="25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de peças para PC</a:t>
          </a:r>
          <a:endParaRPr lang="pt-BR" sz="25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47120" y="2142555"/>
        <a:ext cx="3770624" cy="871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7125E-BEC1-473C-BD2D-997B01657112}">
      <dsp:nvSpPr>
        <dsp:cNvPr id="0" name=""/>
        <dsp:cNvSpPr/>
      </dsp:nvSpPr>
      <dsp:spPr>
        <a:xfrm>
          <a:off x="0" y="10810"/>
          <a:ext cx="3864864" cy="9547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Escopo</a:t>
          </a:r>
          <a:r>
            <a:rPr lang="pt-BR" sz="25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bastante vasto</a:t>
          </a:r>
          <a:endParaRPr lang="pt-BR" sz="25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46606" y="57416"/>
        <a:ext cx="3771652" cy="861508"/>
      </dsp:txXfrm>
    </dsp:sp>
    <dsp:sp modelId="{7469075E-36EB-4997-A51E-9760857BFCC5}">
      <dsp:nvSpPr>
        <dsp:cNvPr id="0" name=""/>
        <dsp:cNvSpPr/>
      </dsp:nvSpPr>
      <dsp:spPr>
        <a:xfrm>
          <a:off x="0" y="1063450"/>
          <a:ext cx="3864864" cy="9547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Diversas</a:t>
          </a:r>
          <a:r>
            <a:rPr lang="pt-BR" sz="25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categorias</a:t>
          </a:r>
          <a:endParaRPr lang="pt-BR" sz="25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46606" y="1110056"/>
        <a:ext cx="3771652" cy="861508"/>
      </dsp:txXfrm>
    </dsp:sp>
    <dsp:sp modelId="{C7490151-4DD8-49CB-AC2E-A4E0CCE2C16B}">
      <dsp:nvSpPr>
        <dsp:cNvPr id="0" name=""/>
        <dsp:cNvSpPr/>
      </dsp:nvSpPr>
      <dsp:spPr>
        <a:xfrm>
          <a:off x="0" y="2116090"/>
          <a:ext cx="3864864" cy="9547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Processo</a:t>
          </a:r>
          <a:r>
            <a:rPr lang="pt-BR" sz="25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de coleta de dados</a:t>
          </a:r>
          <a:endParaRPr lang="pt-BR" sz="25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46606" y="2162696"/>
        <a:ext cx="3771652" cy="8615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5647E-A605-4CF2-AB5C-D66B8CC9DC44}">
      <dsp:nvSpPr>
        <dsp:cNvPr id="0" name=""/>
        <dsp:cNvSpPr/>
      </dsp:nvSpPr>
      <dsp:spPr>
        <a:xfrm>
          <a:off x="0" y="309795"/>
          <a:ext cx="4486275" cy="8365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Jovens</a:t>
          </a:r>
          <a:r>
            <a:rPr lang="pt-BR" sz="22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de 12 à 25 anos</a:t>
          </a:r>
          <a:endParaRPr lang="pt-BR" sz="22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40837" y="350632"/>
        <a:ext cx="4404601" cy="754876"/>
      </dsp:txXfrm>
    </dsp:sp>
    <dsp:sp modelId="{38DBDA55-F500-4391-A08C-CEDC7DFB2307}">
      <dsp:nvSpPr>
        <dsp:cNvPr id="0" name=""/>
        <dsp:cNvSpPr/>
      </dsp:nvSpPr>
      <dsp:spPr>
        <a:xfrm>
          <a:off x="0" y="1209706"/>
          <a:ext cx="4486275" cy="8365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Buscam</a:t>
          </a:r>
          <a:r>
            <a:rPr lang="pt-BR" sz="22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recomendações de jogos</a:t>
          </a:r>
          <a:endParaRPr lang="pt-BR" sz="22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40837" y="1250543"/>
        <a:ext cx="4404601" cy="754876"/>
      </dsp:txXfrm>
    </dsp:sp>
    <dsp:sp modelId="{7CF2140C-A4F4-4528-8E6E-753AC838B6A8}">
      <dsp:nvSpPr>
        <dsp:cNvPr id="0" name=""/>
        <dsp:cNvSpPr/>
      </dsp:nvSpPr>
      <dsp:spPr>
        <a:xfrm>
          <a:off x="0" y="2109616"/>
          <a:ext cx="4486275" cy="8365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Possuem</a:t>
          </a:r>
          <a:r>
            <a:rPr lang="pt-BR" sz="22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interesse em aprimorar sua experiência durante as jogatinas</a:t>
          </a:r>
          <a:endParaRPr lang="pt-BR" sz="22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40837" y="2150453"/>
        <a:ext cx="4404601" cy="7548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5CF4D-38F2-4A37-B774-D488CE095F97}">
      <dsp:nvSpPr>
        <dsp:cNvPr id="0" name=""/>
        <dsp:cNvSpPr/>
      </dsp:nvSpPr>
      <dsp:spPr>
        <a:xfrm>
          <a:off x="0" y="0"/>
          <a:ext cx="2588209" cy="9765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Recomendações</a:t>
          </a:r>
          <a:r>
            <a:rPr lang="pt-BR" sz="15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dos principais jogos em alta</a:t>
          </a:r>
          <a:endParaRPr lang="pt-BR" sz="15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28603" y="28603"/>
        <a:ext cx="1534407" cy="919369"/>
      </dsp:txXfrm>
    </dsp:sp>
    <dsp:sp modelId="{9B1A2614-4885-4F04-A7FA-B31CBC5A3F05}">
      <dsp:nvSpPr>
        <dsp:cNvPr id="0" name=""/>
        <dsp:cNvSpPr/>
      </dsp:nvSpPr>
      <dsp:spPr>
        <a:xfrm>
          <a:off x="228371" y="1139338"/>
          <a:ext cx="2588209" cy="9765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Recomendações de peças para PC de acordo com cada jogo</a:t>
          </a:r>
        </a:p>
      </dsp:txBody>
      <dsp:txXfrm>
        <a:off x="256974" y="1167941"/>
        <a:ext cx="1667857" cy="919369"/>
      </dsp:txXfrm>
    </dsp:sp>
    <dsp:sp modelId="{8B53CA57-8221-416F-B4C7-60C446E9AA6A}">
      <dsp:nvSpPr>
        <dsp:cNvPr id="0" name=""/>
        <dsp:cNvSpPr/>
      </dsp:nvSpPr>
      <dsp:spPr>
        <a:xfrm>
          <a:off x="456742" y="2278676"/>
          <a:ext cx="2588209" cy="9765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O</a:t>
          </a:r>
          <a:r>
            <a:rPr lang="pt-BR" sz="15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usuário poderá filtrar os jogos por categoria</a:t>
          </a:r>
          <a:endParaRPr lang="pt-BR" sz="15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485345" y="2307279"/>
        <a:ext cx="1667857" cy="919369"/>
      </dsp:txXfrm>
    </dsp:sp>
    <dsp:sp modelId="{7D0C760D-A694-4830-BDCB-96C86D252D8F}">
      <dsp:nvSpPr>
        <dsp:cNvPr id="0" name=""/>
        <dsp:cNvSpPr/>
      </dsp:nvSpPr>
      <dsp:spPr>
        <a:xfrm>
          <a:off x="1953435" y="740569"/>
          <a:ext cx="634774" cy="63477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000" kern="1200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2096259" y="740569"/>
        <a:ext cx="349126" cy="477667"/>
      </dsp:txXfrm>
    </dsp:sp>
    <dsp:sp modelId="{9EF16430-CAE6-4063-AE1B-519882A202B5}">
      <dsp:nvSpPr>
        <dsp:cNvPr id="0" name=""/>
        <dsp:cNvSpPr/>
      </dsp:nvSpPr>
      <dsp:spPr>
        <a:xfrm>
          <a:off x="2181806" y="1873397"/>
          <a:ext cx="634774" cy="63477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000" kern="1200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2324630" y="1873397"/>
        <a:ext cx="349126" cy="4776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5CF4D-38F2-4A37-B774-D488CE095F97}">
      <dsp:nvSpPr>
        <dsp:cNvPr id="0" name=""/>
        <dsp:cNvSpPr/>
      </dsp:nvSpPr>
      <dsp:spPr>
        <a:xfrm>
          <a:off x="0" y="0"/>
          <a:ext cx="2588209" cy="9765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O</a:t>
          </a:r>
          <a:r>
            <a:rPr lang="pt-BR" sz="14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sistema deve ser multiplataforma – Windows, Linux e </a:t>
          </a:r>
          <a:r>
            <a:rPr lang="pt-BR" sz="1400" kern="1200" baseline="0" noProof="0" dirty="0" err="1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MacOs</a:t>
          </a:r>
          <a:endParaRPr lang="pt-BR" sz="14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28603" y="28603"/>
        <a:ext cx="1534407" cy="919369"/>
      </dsp:txXfrm>
    </dsp:sp>
    <dsp:sp modelId="{9B1A2614-4885-4F04-A7FA-B31CBC5A3F05}">
      <dsp:nvSpPr>
        <dsp:cNvPr id="0" name=""/>
        <dsp:cNvSpPr/>
      </dsp:nvSpPr>
      <dsp:spPr>
        <a:xfrm>
          <a:off x="228371" y="1139338"/>
          <a:ext cx="2588209" cy="9765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Desenvolvimento deve ser em HTML, CSS e Javascript</a:t>
          </a:r>
        </a:p>
      </dsp:txBody>
      <dsp:txXfrm>
        <a:off x="256974" y="1167941"/>
        <a:ext cx="1667857" cy="919369"/>
      </dsp:txXfrm>
    </dsp:sp>
    <dsp:sp modelId="{8B53CA57-8221-416F-B4C7-60C446E9AA6A}">
      <dsp:nvSpPr>
        <dsp:cNvPr id="0" name=""/>
        <dsp:cNvSpPr/>
      </dsp:nvSpPr>
      <dsp:spPr>
        <a:xfrm>
          <a:off x="456742" y="2278676"/>
          <a:ext cx="2588209" cy="9765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O</a:t>
          </a:r>
          <a:r>
            <a:rPr lang="pt-BR" sz="1400" kern="1200" baseline="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site deve ser claro para todos os usuários</a:t>
          </a:r>
          <a:endParaRPr lang="pt-BR" sz="1400" kern="1200" noProof="0" dirty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485345" y="2307279"/>
        <a:ext cx="1667857" cy="919369"/>
      </dsp:txXfrm>
    </dsp:sp>
    <dsp:sp modelId="{7D0C760D-A694-4830-BDCB-96C86D252D8F}">
      <dsp:nvSpPr>
        <dsp:cNvPr id="0" name=""/>
        <dsp:cNvSpPr/>
      </dsp:nvSpPr>
      <dsp:spPr>
        <a:xfrm>
          <a:off x="1953435" y="740569"/>
          <a:ext cx="634774" cy="63477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000" kern="1200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2096259" y="740569"/>
        <a:ext cx="349126" cy="477667"/>
      </dsp:txXfrm>
    </dsp:sp>
    <dsp:sp modelId="{9EF16430-CAE6-4063-AE1B-519882A202B5}">
      <dsp:nvSpPr>
        <dsp:cNvPr id="0" name=""/>
        <dsp:cNvSpPr/>
      </dsp:nvSpPr>
      <dsp:spPr>
        <a:xfrm>
          <a:off x="2181806" y="1873397"/>
          <a:ext cx="634774" cy="63477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000" kern="1200" noProof="0"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2324630" y="1873397"/>
        <a:ext cx="349126" cy="4776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D1DF7-C97F-4EF3-94B4-984B6D15C502}">
      <dsp:nvSpPr>
        <dsp:cNvPr id="0" name=""/>
        <dsp:cNvSpPr/>
      </dsp:nvSpPr>
      <dsp:spPr>
        <a:xfrm>
          <a:off x="-5249492" y="-804048"/>
          <a:ext cx="6251401" cy="6251401"/>
        </a:xfrm>
        <a:prstGeom prst="blockArc">
          <a:avLst>
            <a:gd name="adj1" fmla="val 18900000"/>
            <a:gd name="adj2" fmla="val 2700000"/>
            <a:gd name="adj3" fmla="val 346"/>
          </a:avLst>
        </a:pr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B8470-ABAC-41BD-85EB-F50E57CE2BB0}">
      <dsp:nvSpPr>
        <dsp:cNvPr id="0" name=""/>
        <dsp:cNvSpPr/>
      </dsp:nvSpPr>
      <dsp:spPr>
        <a:xfrm>
          <a:off x="644490" y="464330"/>
          <a:ext cx="3778087" cy="92866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7125" tIns="40640" rIns="40640" bIns="4064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Idade:[???]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Cargo:[???]</a:t>
          </a: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Life </a:t>
          </a:r>
          <a:r>
            <a:rPr lang="pt-BR" sz="1600" kern="1200" noProof="0" dirty="0" err="1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style</a:t>
          </a:r>
          <a:r>
            <a:rPr lang="pt-BR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:[???]</a:t>
          </a:r>
        </a:p>
      </dsp:txBody>
      <dsp:txXfrm>
        <a:off x="644490" y="464330"/>
        <a:ext cx="3778087" cy="928661"/>
      </dsp:txXfrm>
    </dsp:sp>
    <dsp:sp modelId="{2556454F-04DC-41B4-B913-D806F674CCEA}">
      <dsp:nvSpPr>
        <dsp:cNvPr id="0" name=""/>
        <dsp:cNvSpPr/>
      </dsp:nvSpPr>
      <dsp:spPr>
        <a:xfrm>
          <a:off x="64077" y="348247"/>
          <a:ext cx="1160826" cy="116082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6805D-642B-4BE5-8DB8-E2EF984788D0}">
      <dsp:nvSpPr>
        <dsp:cNvPr id="0" name=""/>
        <dsp:cNvSpPr/>
      </dsp:nvSpPr>
      <dsp:spPr>
        <a:xfrm>
          <a:off x="982059" y="1857322"/>
          <a:ext cx="3440519" cy="92866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7125" tIns="40640" rIns="40640" bIns="40640" numCol="1" spcCol="1270" rtlCol="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Hábitos:[???]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Crenças:[???]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Hobbies:[???]</a:t>
          </a:r>
        </a:p>
      </dsp:txBody>
      <dsp:txXfrm>
        <a:off x="982059" y="1857322"/>
        <a:ext cx="3440519" cy="928661"/>
      </dsp:txXfrm>
    </dsp:sp>
    <dsp:sp modelId="{24B85838-4C06-4027-BC30-602F7A31AFB0}">
      <dsp:nvSpPr>
        <dsp:cNvPr id="0" name=""/>
        <dsp:cNvSpPr/>
      </dsp:nvSpPr>
      <dsp:spPr>
        <a:xfrm>
          <a:off x="401645" y="1741239"/>
          <a:ext cx="1160826" cy="116082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EA27C-C14F-4291-B268-06C13BC43555}">
      <dsp:nvSpPr>
        <dsp:cNvPr id="0" name=""/>
        <dsp:cNvSpPr/>
      </dsp:nvSpPr>
      <dsp:spPr>
        <a:xfrm>
          <a:off x="644490" y="3250313"/>
          <a:ext cx="3778087" cy="92866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7125" tIns="40640" rIns="40640" bIns="40640" numCol="1" spcCol="1270" rtlCol="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Frustrações:[???]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Desafios:[???]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>
              <a:effectLst>
                <a:glow rad="152400">
                  <a:schemeClr val="bg1">
                    <a:alpha val="19000"/>
                  </a:schemeClr>
                </a:glow>
              </a:effectLst>
            </a:rPr>
            <a:t>O que compra: [???]</a:t>
          </a:r>
        </a:p>
      </dsp:txBody>
      <dsp:txXfrm>
        <a:off x="644490" y="3250313"/>
        <a:ext cx="3778087" cy="928661"/>
      </dsp:txXfrm>
    </dsp:sp>
    <dsp:sp modelId="{87E1CEB5-B9A3-43A4-86D7-EA4B1F4F0249}">
      <dsp:nvSpPr>
        <dsp:cNvPr id="0" name=""/>
        <dsp:cNvSpPr/>
      </dsp:nvSpPr>
      <dsp:spPr>
        <a:xfrm>
          <a:off x="64077" y="3134230"/>
          <a:ext cx="1160826" cy="116082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3B479-B86F-4B3B-92CC-A65D21022A71}" type="datetime1">
              <a:rPr lang="pt-BR" smtClean="0"/>
              <a:t>10/04/2022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53290-F0ED-46B1-B74B-2F3871D103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477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89ABE-C638-43EB-8FF2-1C40E4E3A55D}" type="datetime1">
              <a:rPr lang="pt-BR" smtClean="0"/>
              <a:pPr/>
              <a:t>10/04/2022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69BF2-40CB-4D1C-9AF8-B52A60A65A5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4546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9656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518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8281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89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638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6427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424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317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5244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11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8082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1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A70E9B-807F-4AE6-92CC-96282D5E7311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190B64-7C24-4AC5-981A-18293759B464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B21156-01AE-471C-8785-A0104C41415F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C79FE1-4EE1-4F09-AF1C-ADB867A4DDB7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32E7D4-C3C8-491E-AF18-B3F00DDC0614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6D9EE8-2544-4943-81D3-517B336FA10A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952E2D-6498-45E7-A8E3-132689DDCE1E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953FF-B44C-4032-BE08-263E004F48D0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1CED91-10F8-4F28-862B-FD4E3A97170A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CFC77E-2AA3-4152-A54C-74981BE28E55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 rtl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8EC681D4-C3A8-4CE6-91AF-0785B228C7CF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CB6EA007-E4DD-442B-86B0-09BBF9FC84DB}" type="datetime1">
              <a:rPr lang="pt-BR" noProof="0" smtClean="0"/>
              <a:t>10/04/2022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11.jpe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microsoft.com/office/2007/relationships/hdphoto" Target="../media/hdphoto1.wdp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microsoft.com/office/2007/relationships/hdphoto" Target="../media/hdphoto1.wdp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microsoft.com/office/2007/relationships/hdphoto" Target="../media/hdphoto1.wdp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4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16.svg"/><Relationship Id="rId4" Type="http://schemas.openxmlformats.org/officeDocument/2006/relationships/diagramData" Target="../diagrams/data7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no interior, mesa, pequeno&#10;&#10;Descrição gerada automaticamente">
            <a:extLst>
              <a:ext uri="{FF2B5EF4-FFF2-40B4-BE49-F238E27FC236}">
                <a16:creationId xmlns:a16="http://schemas.microsoft.com/office/drawing/2014/main" id="{1C8FB393-DFA6-47B2-8BEF-B6B7E8A2B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pPr rtl="0"/>
            <a:r>
              <a:rPr lang="pt-BR">
                <a:solidFill>
                  <a:schemeClr val="tx1"/>
                </a:solidFill>
              </a:rPr>
              <a:t>Guia de jogos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Trabalho interdisciplinar: aplicações web</a:t>
            </a:r>
          </a:p>
          <a:p>
            <a:pPr rtl="0"/>
            <a:r>
              <a:rPr lang="pt-BR" dirty="0">
                <a:solidFill>
                  <a:srgbClr val="FFFFFF"/>
                </a:solidFill>
              </a:rPr>
              <a:t>Sistemas de Informação</a:t>
            </a:r>
          </a:p>
          <a:p>
            <a:pPr rtl="0"/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7B5073BA-1E48-4658-9C46-742E832A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  <a:effectLst>
            <a:glow>
              <a:schemeClr val="tx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F4D443DD-5511-456A-B0A4-9B9DB78F7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Imagem 12" descr="Logotipo, nome da empresa&#10;&#10;Descrição gerada automaticamente">
            <a:extLst>
              <a:ext uri="{FF2B5EF4-FFF2-40B4-BE49-F238E27FC236}">
                <a16:creationId xmlns:a16="http://schemas.microsoft.com/office/drawing/2014/main" id="{0B6CA1DA-0B59-489C-8DF6-C3144BEAE93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  <a:effectLst>
            <a:glow>
              <a:schemeClr val="tx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1960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E2F5FD9-3422-462F-8147-B3138C3D2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4324"/>
          </a:xfrm>
          <a:prstGeom prst="rect">
            <a:avLst/>
          </a:prstGeom>
        </p:spPr>
      </p:pic>
      <p:pic>
        <p:nvPicPr>
          <p:cNvPr id="13" name="Imagem 12" descr="Logotipo, nome da empresa&#10;&#10;Descrição gerada automaticamente">
            <a:extLst>
              <a:ext uri="{FF2B5EF4-FFF2-40B4-BE49-F238E27FC236}">
                <a16:creationId xmlns:a16="http://schemas.microsoft.com/office/drawing/2014/main" id="{A7F52574-F9DB-43CD-8937-933A1CC315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  <a:effectLst>
            <a:glow>
              <a:schemeClr val="tx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558006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D1CD7E6-83E9-4829-8573-74D08790A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4D36788D-203A-4DD4-8A96-060DEA604B5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  <a:effectLst>
            <a:glow>
              <a:schemeClr val="tx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7384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Por que tivemos essa ideia?</a:t>
            </a:r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28D93C0-B901-4814-9E8F-009E1C428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61800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pic>
        <p:nvPicPr>
          <p:cNvPr id="11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E9A70F00-3509-487E-8DB9-F441C486A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</p:spPr>
      </p:pic>
      <p:graphicFrame>
        <p:nvGraphicFramePr>
          <p:cNvPr id="5" name="Espaço Reservado para Conteúdo 2" descr="Marcadores de Ícone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132534"/>
              </p:ext>
            </p:extLst>
          </p:nvPr>
        </p:nvGraphicFramePr>
        <p:xfrm>
          <a:off x="5445496" y="2640692"/>
          <a:ext cx="5925310" cy="325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7273A53-2A29-4509-A1E3-1E94B76CC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tx1"/>
                </a:solidFill>
              </a:rPr>
              <a:t>O que queremos criar?</a:t>
            </a:r>
          </a:p>
        </p:txBody>
      </p:sp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B4F98225-7E4C-4BC1-B8E2-73480ABB2E4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  <a:effectLst>
            <a:glow>
              <a:schemeClr val="tx1">
                <a:alpha val="0"/>
              </a:schemeClr>
            </a:glow>
          </a:effectLst>
        </p:spPr>
      </p:pic>
      <p:graphicFrame>
        <p:nvGraphicFramePr>
          <p:cNvPr id="5" name="Espaço Reservado para Conteúdo 2" descr="Marcadores de Ícone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441801"/>
              </p:ext>
            </p:extLst>
          </p:nvPr>
        </p:nvGraphicFramePr>
        <p:xfrm>
          <a:off x="2044526" y="2638044"/>
          <a:ext cx="3864864" cy="3081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8" name="Espaço Reservado para Conteúdo 2" descr="Marcadores de Ícone">
            <a:extLst>
              <a:ext uri="{FF2B5EF4-FFF2-40B4-BE49-F238E27FC236}">
                <a16:creationId xmlns:a16="http://schemas.microsoft.com/office/drawing/2014/main" id="{64E25E14-DD18-4620-81F3-0AFF67E446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767668"/>
              </p:ext>
            </p:extLst>
          </p:nvPr>
        </p:nvGraphicFramePr>
        <p:xfrm>
          <a:off x="6282610" y="2638044"/>
          <a:ext cx="3864864" cy="3081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44433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 vert="horz" lIns="182880" tIns="182880" rIns="182880" bIns="182880" rtlCol="0">
            <a:normAutofit/>
          </a:bodyPr>
          <a:lstStyle/>
          <a:p>
            <a:pPr rtl="0"/>
            <a:r>
              <a:rPr lang="pt-BR" sz="2400" dirty="0"/>
              <a:t>Público-alvo</a:t>
            </a:r>
          </a:p>
        </p:txBody>
      </p:sp>
      <p:pic>
        <p:nvPicPr>
          <p:cNvPr id="8" name="Espaço Reservado para Conteúdo 7" descr="Mulher sentada com computador no palco&#10;&#10;Descrição gerada automaticamente com confiança média">
            <a:extLst>
              <a:ext uri="{FF2B5EF4-FFF2-40B4-BE49-F238E27FC236}">
                <a16:creationId xmlns:a16="http://schemas.microsoft.com/office/drawing/2014/main" id="{9073B46E-AFFD-48CD-BE66-57C53411B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5" r="7252" b="-1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graphicFrame>
        <p:nvGraphicFramePr>
          <p:cNvPr id="17" name="Espaço Reservado para Conteúdo 2" descr="Marcadores de Ícone">
            <a:extLst>
              <a:ext uri="{FF2B5EF4-FFF2-40B4-BE49-F238E27FC236}">
                <a16:creationId xmlns:a16="http://schemas.microsoft.com/office/drawing/2014/main" id="{46B23050-A6A1-481D-A14F-7ABE136CD6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293639"/>
              </p:ext>
            </p:extLst>
          </p:nvPr>
        </p:nvGraphicFramePr>
        <p:xfrm>
          <a:off x="6900863" y="2640013"/>
          <a:ext cx="4486275" cy="325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5FF8C489-C10B-49C1-8062-F179D0FAAB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890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 vert="horz" lIns="182880" tIns="182880" rIns="182880" bIns="182880" rtlCol="0">
            <a:normAutofit/>
          </a:bodyPr>
          <a:lstStyle/>
          <a:p>
            <a:pPr rtl="0"/>
            <a:r>
              <a:rPr lang="pt-BR" sz="2000" dirty="0"/>
              <a:t>Requisitos funcionais</a:t>
            </a:r>
          </a:p>
        </p:txBody>
      </p:sp>
      <p:pic>
        <p:nvPicPr>
          <p:cNvPr id="6" name="Espaço Reservado para Conteúdo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D9B6323-574B-4EE5-A4FD-E8A5D187F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33" b="-1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  <p:graphicFrame>
        <p:nvGraphicFramePr>
          <p:cNvPr id="13" name="Espaço Reservado para Conteúdo 2" descr="Marcadores de Ícone">
            <a:extLst>
              <a:ext uri="{FF2B5EF4-FFF2-40B4-BE49-F238E27FC236}">
                <a16:creationId xmlns:a16="http://schemas.microsoft.com/office/drawing/2014/main" id="{0DF0F411-C2F1-42EB-8EC1-3056E02300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8127198"/>
              </p:ext>
            </p:extLst>
          </p:nvPr>
        </p:nvGraphicFramePr>
        <p:xfrm>
          <a:off x="804670" y="2640692"/>
          <a:ext cx="3044952" cy="325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Imagem 13" descr="Logotipo, nome da empresa&#10;&#10;Descrição gerada automaticamente">
            <a:extLst>
              <a:ext uri="{FF2B5EF4-FFF2-40B4-BE49-F238E27FC236}">
                <a16:creationId xmlns:a16="http://schemas.microsoft.com/office/drawing/2014/main" id="{6BE2104F-C916-4E9C-A1F3-FCBC44826A8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  <a:effectLst>
            <a:glow>
              <a:schemeClr val="tx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 vert="horz" lIns="182880" tIns="182880" rIns="182880" bIns="182880" rtlCol="0">
            <a:normAutofit/>
          </a:bodyPr>
          <a:lstStyle/>
          <a:p>
            <a:pPr rtl="0"/>
            <a:r>
              <a:rPr lang="pt-BR" sz="2000" dirty="0"/>
              <a:t>Requisitos não funcionais</a:t>
            </a:r>
          </a:p>
        </p:txBody>
      </p:sp>
      <p:pic>
        <p:nvPicPr>
          <p:cNvPr id="6" name="Espaço Reservado para Conteúdo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D9B6323-574B-4EE5-A4FD-E8A5D187F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33" b="-1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  <p:graphicFrame>
        <p:nvGraphicFramePr>
          <p:cNvPr id="13" name="Espaço Reservado para Conteúdo 2" descr="Marcadores de Ícone">
            <a:extLst>
              <a:ext uri="{FF2B5EF4-FFF2-40B4-BE49-F238E27FC236}">
                <a16:creationId xmlns:a16="http://schemas.microsoft.com/office/drawing/2014/main" id="{0DF0F411-C2F1-42EB-8EC1-3056E02300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862496"/>
              </p:ext>
            </p:extLst>
          </p:nvPr>
        </p:nvGraphicFramePr>
        <p:xfrm>
          <a:off x="804670" y="2640692"/>
          <a:ext cx="3044952" cy="325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Imagem 13" descr="Logotipo, nome da empresa&#10;&#10;Descrição gerada automaticamente">
            <a:extLst>
              <a:ext uri="{FF2B5EF4-FFF2-40B4-BE49-F238E27FC236}">
                <a16:creationId xmlns:a16="http://schemas.microsoft.com/office/drawing/2014/main" id="{6BE2104F-C916-4E9C-A1F3-FCBC44826A8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  <a:effectLst>
            <a:glow>
              <a:schemeClr val="tx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4682079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 vert="horz" lIns="182880" tIns="182880" rIns="182880" bIns="182880" rtlCol="0">
            <a:normAutofit/>
          </a:bodyPr>
          <a:lstStyle/>
          <a:p>
            <a:pPr rtl="0"/>
            <a:r>
              <a:rPr lang="pt-BR" sz="2400"/>
              <a:t>Persona</a:t>
            </a:r>
          </a:p>
        </p:txBody>
      </p:sp>
      <p:pic>
        <p:nvPicPr>
          <p:cNvPr id="8" name="Espaço Reservado para Conteúdo 7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DC5C451-47BA-4C39-AAA6-1095A0A7A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14" r="2234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graphicFrame>
        <p:nvGraphicFramePr>
          <p:cNvPr id="21" name="Espaço Reservado para Conteúdo 2" descr="Marcadores de Ícone">
            <a:extLst>
              <a:ext uri="{FF2B5EF4-FFF2-40B4-BE49-F238E27FC236}">
                <a16:creationId xmlns:a16="http://schemas.microsoft.com/office/drawing/2014/main" id="{44402889-034B-47EE-8E7A-0037E45E15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526917"/>
              </p:ext>
            </p:extLst>
          </p:nvPr>
        </p:nvGraphicFramePr>
        <p:xfrm>
          <a:off x="6900673" y="2214694"/>
          <a:ext cx="4486656" cy="4643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áfico 10" descr="Um rosto confuso">
            <a:extLst>
              <a:ext uri="{FF2B5EF4-FFF2-40B4-BE49-F238E27FC236}">
                <a16:creationId xmlns:a16="http://schemas.microsoft.com/office/drawing/2014/main" id="{A57EC6AD-C7EF-4FB6-8B71-BE524B2B04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176485" y="2682551"/>
            <a:ext cx="731520" cy="914400"/>
          </a:xfrm>
          <a:prstGeom prst="rect">
            <a:avLst/>
          </a:prstGeom>
        </p:spPr>
      </p:pic>
      <p:pic>
        <p:nvPicPr>
          <p:cNvPr id="25" name="Gráfico 24" descr="Um rosto confuso">
            <a:extLst>
              <a:ext uri="{FF2B5EF4-FFF2-40B4-BE49-F238E27FC236}">
                <a16:creationId xmlns:a16="http://schemas.microsoft.com/office/drawing/2014/main" id="{A9AB6408-2D92-4518-8DFA-FC8E3BF61D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542245" y="4079146"/>
            <a:ext cx="731520" cy="914400"/>
          </a:xfrm>
          <a:prstGeom prst="rect">
            <a:avLst/>
          </a:prstGeom>
        </p:spPr>
      </p:pic>
      <p:pic>
        <p:nvPicPr>
          <p:cNvPr id="27" name="Gráfico 26" descr="Um rosto confuso">
            <a:extLst>
              <a:ext uri="{FF2B5EF4-FFF2-40B4-BE49-F238E27FC236}">
                <a16:creationId xmlns:a16="http://schemas.microsoft.com/office/drawing/2014/main" id="{1482774B-B27D-4C4A-B20C-017ACB3544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176485" y="5475741"/>
            <a:ext cx="731520" cy="914400"/>
          </a:xfrm>
          <a:prstGeom prst="rect">
            <a:avLst/>
          </a:prstGeom>
        </p:spPr>
      </p:pic>
      <p:pic>
        <p:nvPicPr>
          <p:cNvPr id="28" name="Imagem 27" descr="Logotipo, nome da empresa&#10;&#10;Descrição gerada automaticamente">
            <a:extLst>
              <a:ext uri="{FF2B5EF4-FFF2-40B4-BE49-F238E27FC236}">
                <a16:creationId xmlns:a16="http://schemas.microsoft.com/office/drawing/2014/main" id="{C7EB2C9C-D5E5-48FD-9160-D96B0FD75B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75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Conteúdo 1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D8D9249-D5DF-42FC-825A-73E03E6B4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3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8C1EDEAA-775F-4AA8-B4FA-D555FC6CD00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  <a:effectLst>
            <a:glow>
              <a:schemeClr val="tx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321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Espaço Reservado para Conteúdo 7" descr="Texto&#10;&#10;Descrição gerada automaticamente com confiança média">
            <a:extLst>
              <a:ext uri="{FF2B5EF4-FFF2-40B4-BE49-F238E27FC236}">
                <a16:creationId xmlns:a16="http://schemas.microsoft.com/office/drawing/2014/main" id="{966FB54B-80B4-4BA5-AA2E-D246B59AE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6812"/>
          </a:xfrm>
        </p:spPr>
      </p:pic>
      <p:pic>
        <p:nvPicPr>
          <p:cNvPr id="14" name="Imagem 13" descr="Logotipo, nome da empresa&#10;&#10;Descrição gerada automaticamente">
            <a:extLst>
              <a:ext uri="{FF2B5EF4-FFF2-40B4-BE49-F238E27FC236}">
                <a16:creationId xmlns:a16="http://schemas.microsoft.com/office/drawing/2014/main" id="{09B9F0BF-A123-455A-9689-8ACD4925600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1971" y="6077969"/>
            <a:ext cx="868767" cy="737619"/>
          </a:xfrm>
          <a:prstGeom prst="rect">
            <a:avLst/>
          </a:prstGeom>
          <a:effectLst>
            <a:glow>
              <a:schemeClr val="tx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66000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financeiro</Template>
  <TotalTime>205</TotalTime>
  <Words>167</Words>
  <Application>Microsoft Office PowerPoint</Application>
  <PresentationFormat>Widescreen</PresentationFormat>
  <Paragraphs>48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Pacote</vt:lpstr>
      <vt:lpstr>Guia de jogos</vt:lpstr>
      <vt:lpstr>Por que tivemos essa ideia?</vt:lpstr>
      <vt:lpstr>O que queremos criar?</vt:lpstr>
      <vt:lpstr>Público-alvo</vt:lpstr>
      <vt:lpstr>Requisitos funcionais</vt:lpstr>
      <vt:lpstr>Requisitos não funcionais</vt:lpstr>
      <vt:lpstr>Persona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 de jogos</dc:title>
  <dc:creator>Víctor Cutrim</dc:creator>
  <cp:lastModifiedBy>Víctor Cutrim</cp:lastModifiedBy>
  <cp:revision>1</cp:revision>
  <dcterms:created xsi:type="dcterms:W3CDTF">2022-04-10T15:38:35Z</dcterms:created>
  <dcterms:modified xsi:type="dcterms:W3CDTF">2022-04-10T19:04:33Z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